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8A7"/>
    <a:srgbClr val="7123A7"/>
    <a:srgbClr val="642093"/>
    <a:srgbClr val="438493"/>
    <a:srgbClr val="559491"/>
    <a:srgbClr val="204E80"/>
    <a:srgbClr val="263F80"/>
    <a:srgbClr val="D7137B"/>
    <a:srgbClr val="81B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-1734" y="-12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76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7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28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23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074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9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8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282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55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7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296A0-62BC-DB47-A824-ED411FCD4D6D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72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822369" y="2808213"/>
            <a:ext cx="3474962" cy="252529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11000" b="1" baseline="30000" dirty="0">
                <a:solidFill>
                  <a:srgbClr val="FF6600"/>
                </a:solidFill>
              </a:rPr>
              <a:t>DAILY</a:t>
            </a:r>
            <a:br>
              <a:rPr lang="en-US" sz="11000" b="1" baseline="30000" dirty="0">
                <a:solidFill>
                  <a:srgbClr val="FF6600"/>
                </a:solidFill>
              </a:rPr>
            </a:br>
            <a:r>
              <a:rPr lang="en-US" sz="11000" b="1" baseline="30000" dirty="0" smtClean="0">
                <a:solidFill>
                  <a:srgbClr val="FF6600"/>
                </a:solidFill>
              </a:rPr>
              <a:t>BOXES</a:t>
            </a:r>
            <a:endParaRPr lang="ru-RU" sz="11000" b="1" dirty="0">
              <a:solidFill>
                <a:srgbClr val="FF66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98569" y="4928361"/>
            <a:ext cx="3398762" cy="1012371"/>
          </a:xfrm>
        </p:spPr>
        <p:txBody>
          <a:bodyPr>
            <a:normAutofit/>
          </a:bodyPr>
          <a:lstStyle/>
          <a:p>
            <a:pPr algn="l"/>
            <a:r>
              <a:rPr lang="ru-RU" sz="4400" b="1" baseline="30000" dirty="0" smtClean="0">
                <a:solidFill>
                  <a:srgbClr val="FF6600"/>
                </a:solidFill>
              </a:rPr>
              <a:t>БУДЬ ГОТОВ</a:t>
            </a:r>
            <a:br>
              <a:rPr lang="ru-RU" sz="4400" b="1" baseline="30000" dirty="0" smtClean="0">
                <a:solidFill>
                  <a:srgbClr val="FF6600"/>
                </a:solidFill>
              </a:rPr>
            </a:br>
            <a:r>
              <a:rPr lang="ru-RU" sz="4400" b="1" baseline="30000" dirty="0" smtClean="0">
                <a:solidFill>
                  <a:srgbClr val="FF6600"/>
                </a:solidFill>
              </a:rPr>
              <a:t>К НОВОМУ ДНЮ!</a:t>
            </a:r>
            <a:endParaRPr lang="ru-RU" sz="4400" b="1" baseline="30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76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33324" y="520137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2800" b="1" baseline="30000" dirty="0">
                <a:solidFill>
                  <a:srgbClr val="D7137B"/>
                </a:solidFill>
              </a:rPr>
              <a:t>НАБОР СОСТОИТ ИЗ 30 ПАКЕТИКОВ, </a:t>
            </a:r>
            <a:br>
              <a:rPr lang="ru-RU" sz="2800" b="1" baseline="30000" dirty="0">
                <a:solidFill>
                  <a:srgbClr val="D7137B"/>
                </a:solidFill>
              </a:rPr>
            </a:br>
            <a:r>
              <a:rPr lang="ru-RU" sz="2800" b="1" baseline="30000" dirty="0">
                <a:solidFill>
                  <a:srgbClr val="D7137B"/>
                </a:solidFill>
              </a:rPr>
              <a:t>КАЖДЫЙ ИЗ КОТОРЫХ СОДЕРЖИТ: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364509" y="1787529"/>
            <a:ext cx="201779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 smtClean="0">
                <a:solidFill>
                  <a:srgbClr val="D7137B"/>
                </a:solidFill>
              </a:rPr>
              <a:t>ВИТАМИННЫЙ КОМПЛЕКС </a:t>
            </a:r>
            <a:endParaRPr lang="ru-RU" sz="1600" b="1" baseline="30000" dirty="0">
              <a:solidFill>
                <a:srgbClr val="D7137B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D7137B"/>
                </a:solidFill>
              </a:rPr>
              <a:t>«</a:t>
            </a:r>
            <a:r>
              <a:rPr lang="ru-RU" sz="1600" b="1" baseline="30000" dirty="0" smtClean="0">
                <a:solidFill>
                  <a:srgbClr val="D7137B"/>
                </a:solidFill>
              </a:rPr>
              <a:t>ESSENTIALS.</a:t>
            </a:r>
            <a:r>
              <a:rPr lang="ru-RU" sz="1600" b="1" baseline="30000" dirty="0">
                <a:solidFill>
                  <a:srgbClr val="D7137B"/>
                </a:solidFill>
              </a:rPr>
              <a:t> </a:t>
            </a:r>
            <a:r>
              <a:rPr lang="ru-RU" sz="1600" b="1" baseline="30000" dirty="0" smtClean="0">
                <a:solidFill>
                  <a:srgbClr val="D7137B"/>
                </a:solidFill>
              </a:rPr>
              <a:t>ВИТАМИНЫ </a:t>
            </a:r>
            <a:r>
              <a:rPr lang="ru-RU" sz="1600" b="1" baseline="30000" dirty="0">
                <a:solidFill>
                  <a:srgbClr val="D7137B"/>
                </a:solidFill>
              </a:rPr>
              <a:t>КРАСОТЫ»</a:t>
            </a:r>
          </a:p>
          <a:p>
            <a:pPr algn="l"/>
            <a:endParaRPr lang="ru-RU" sz="1600" b="1" baseline="30000" dirty="0">
              <a:solidFill>
                <a:srgbClr val="D7137B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D7137B"/>
                </a:solidFill>
              </a:rPr>
              <a:t>2 КАПСУЛЫ</a:t>
            </a:r>
            <a:endParaRPr lang="ru-RU" sz="1600" dirty="0">
              <a:solidFill>
                <a:srgbClr val="D7137B"/>
              </a:solidFill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380274" y="1787529"/>
            <a:ext cx="1399449" cy="2604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Таурин </a:t>
            </a:r>
          </a:p>
          <a:p>
            <a:pPr algn="l"/>
            <a:r>
              <a:rPr lang="ru-RU" sz="1400" baseline="30000" dirty="0"/>
              <a:t>Витамин А</a:t>
            </a:r>
          </a:p>
          <a:p>
            <a:pPr algn="l"/>
            <a:r>
              <a:rPr lang="ru-RU" sz="1400" baseline="30000" dirty="0"/>
              <a:t>Витамин D3 </a:t>
            </a:r>
          </a:p>
          <a:p>
            <a:pPr algn="l"/>
            <a:r>
              <a:rPr lang="ru-RU" sz="1400" baseline="30000" dirty="0"/>
              <a:t>Витамин Е </a:t>
            </a:r>
          </a:p>
          <a:p>
            <a:pPr algn="l"/>
            <a:r>
              <a:rPr lang="ru-RU" sz="1400" baseline="30000" dirty="0"/>
              <a:t>Витамин К1</a:t>
            </a:r>
          </a:p>
          <a:p>
            <a:pPr algn="l"/>
            <a:r>
              <a:rPr lang="ru-RU" sz="1400" baseline="30000" dirty="0"/>
              <a:t>Витамин В1  </a:t>
            </a:r>
          </a:p>
          <a:p>
            <a:pPr algn="l"/>
            <a:r>
              <a:rPr lang="ru-RU" sz="1400" baseline="30000" dirty="0"/>
              <a:t>Витамин В2 </a:t>
            </a:r>
          </a:p>
          <a:p>
            <a:pPr algn="l"/>
            <a:r>
              <a:rPr lang="ru-RU" sz="1400" baseline="30000" dirty="0"/>
              <a:t>Витамин В6 </a:t>
            </a:r>
          </a:p>
          <a:p>
            <a:pPr algn="l"/>
            <a:r>
              <a:rPr lang="ru-RU" sz="1400" baseline="30000" dirty="0"/>
              <a:t>Витамин В12</a:t>
            </a:r>
          </a:p>
          <a:p>
            <a:pPr algn="l"/>
            <a:r>
              <a:rPr lang="ru-RU" sz="1400" baseline="30000" dirty="0"/>
              <a:t>Витамин С</a:t>
            </a:r>
          </a:p>
          <a:p>
            <a:pPr algn="l"/>
            <a:r>
              <a:rPr lang="ru-RU" sz="1400" baseline="30000" dirty="0" err="1"/>
              <a:t>Никотинамид</a:t>
            </a:r>
            <a:endParaRPr lang="ru-RU" sz="1400" baseline="30000" dirty="0"/>
          </a:p>
          <a:p>
            <a:pPr algn="l"/>
            <a:r>
              <a:rPr lang="ru-RU" sz="1400" baseline="30000" dirty="0"/>
              <a:t>Фолиевая кислота </a:t>
            </a:r>
          </a:p>
          <a:p>
            <a:pPr algn="l"/>
            <a:r>
              <a:rPr lang="ru-RU" sz="1400" baseline="30000" dirty="0"/>
              <a:t>Пантотеновая кислота</a:t>
            </a:r>
          </a:p>
          <a:p>
            <a:pPr algn="l"/>
            <a:r>
              <a:rPr lang="ru-RU" sz="1400" baseline="30000" dirty="0" err="1"/>
              <a:t>Коэнзим</a:t>
            </a:r>
            <a:r>
              <a:rPr lang="ru-RU" sz="1400" baseline="30000" dirty="0"/>
              <a:t> Q10</a:t>
            </a:r>
          </a:p>
          <a:p>
            <a:pPr algn="l"/>
            <a:r>
              <a:rPr lang="ru-RU" sz="1400" baseline="30000" dirty="0"/>
              <a:t>Биотин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5799671" y="1787529"/>
            <a:ext cx="1245809" cy="2604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Масса,</a:t>
            </a:r>
          </a:p>
          <a:p>
            <a:pPr algn="l"/>
            <a:r>
              <a:rPr lang="ru-RU" sz="1400" b="1" baseline="30000" dirty="0"/>
              <a:t>мг      </a:t>
            </a:r>
            <a:r>
              <a:rPr lang="ru-RU" sz="1400" baseline="30000" dirty="0"/>
              <a:t>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213,5</a:t>
            </a:r>
          </a:p>
          <a:p>
            <a:pPr algn="l"/>
            <a:r>
              <a:rPr lang="ru-RU" sz="1400" baseline="30000" dirty="0"/>
              <a:t>1,2</a:t>
            </a:r>
          </a:p>
          <a:p>
            <a:pPr algn="l"/>
            <a:r>
              <a:rPr lang="ru-RU" sz="1400" baseline="30000" dirty="0"/>
              <a:t>0,01</a:t>
            </a:r>
          </a:p>
          <a:p>
            <a:pPr algn="l"/>
            <a:r>
              <a:rPr lang="ru-RU" sz="1400" baseline="30000" dirty="0"/>
              <a:t>15</a:t>
            </a:r>
          </a:p>
          <a:p>
            <a:pPr algn="l"/>
            <a:r>
              <a:rPr lang="ru-RU" sz="1400" baseline="30000" dirty="0"/>
              <a:t>0,09</a:t>
            </a:r>
          </a:p>
          <a:p>
            <a:pPr algn="l"/>
            <a:r>
              <a:rPr lang="ru-RU" sz="1400" baseline="30000" dirty="0"/>
              <a:t>1,75</a:t>
            </a:r>
          </a:p>
          <a:p>
            <a:pPr algn="l"/>
            <a:r>
              <a:rPr lang="ru-RU" sz="1400" baseline="30000" dirty="0"/>
              <a:t>1,83</a:t>
            </a:r>
          </a:p>
          <a:p>
            <a:pPr algn="l"/>
            <a:r>
              <a:rPr lang="ru-RU" sz="1400" baseline="30000" dirty="0"/>
              <a:t>2,25</a:t>
            </a:r>
          </a:p>
          <a:p>
            <a:pPr algn="l"/>
            <a:r>
              <a:rPr lang="ru-RU" sz="1400" baseline="30000" dirty="0"/>
              <a:t>0,004</a:t>
            </a:r>
          </a:p>
          <a:p>
            <a:pPr algn="l"/>
            <a:r>
              <a:rPr lang="ru-RU" sz="1400" baseline="30000" dirty="0"/>
              <a:t>127</a:t>
            </a:r>
          </a:p>
          <a:p>
            <a:pPr algn="l"/>
            <a:r>
              <a:rPr lang="ru-RU" sz="1400" baseline="30000" dirty="0"/>
              <a:t>17,9</a:t>
            </a:r>
          </a:p>
          <a:p>
            <a:pPr algn="l"/>
            <a:r>
              <a:rPr lang="ru-RU" sz="1400" baseline="30000" dirty="0"/>
              <a:t>0,56</a:t>
            </a:r>
          </a:p>
          <a:p>
            <a:pPr algn="l"/>
            <a:r>
              <a:rPr lang="ru-RU" sz="1400" baseline="30000" dirty="0"/>
              <a:t>6,3</a:t>
            </a:r>
          </a:p>
          <a:p>
            <a:pPr algn="l"/>
            <a:r>
              <a:rPr lang="ru-RU" sz="1400" baseline="30000" dirty="0"/>
              <a:t>19,6</a:t>
            </a:r>
          </a:p>
          <a:p>
            <a:pPr algn="l"/>
            <a:r>
              <a:rPr lang="ru-RU" sz="1400" baseline="30000" dirty="0"/>
              <a:t>0,14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7045475" y="1787529"/>
            <a:ext cx="1820332" cy="2604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-</a:t>
            </a:r>
          </a:p>
          <a:p>
            <a:pPr algn="l"/>
            <a:r>
              <a:rPr lang="ru-RU" sz="1400" baseline="30000" dirty="0"/>
              <a:t>150</a:t>
            </a:r>
          </a:p>
          <a:p>
            <a:pPr algn="l"/>
            <a:r>
              <a:rPr lang="ru-RU" sz="1400" baseline="30000" dirty="0"/>
              <a:t>200</a:t>
            </a:r>
          </a:p>
          <a:p>
            <a:pPr algn="l"/>
            <a:r>
              <a:rPr lang="ru-RU" sz="1400" baseline="30000" dirty="0"/>
              <a:t>150</a:t>
            </a:r>
          </a:p>
          <a:p>
            <a:pPr algn="l"/>
            <a:r>
              <a:rPr lang="ru-RU" sz="1400" baseline="30000" dirty="0"/>
              <a:t>-</a:t>
            </a:r>
          </a:p>
          <a:p>
            <a:pPr algn="l"/>
            <a:r>
              <a:rPr lang="ru-RU" sz="1400" baseline="30000" dirty="0"/>
              <a:t>125</a:t>
            </a:r>
          </a:p>
          <a:p>
            <a:pPr algn="l"/>
            <a:r>
              <a:rPr lang="ru-RU" sz="1400" baseline="30000" dirty="0"/>
              <a:t>114</a:t>
            </a:r>
          </a:p>
          <a:p>
            <a:pPr algn="l"/>
            <a:r>
              <a:rPr lang="ru-RU" sz="1400" baseline="30000" dirty="0"/>
              <a:t>112,5</a:t>
            </a:r>
          </a:p>
          <a:p>
            <a:pPr algn="l"/>
            <a:r>
              <a:rPr lang="ru-RU" sz="1400" baseline="30000" dirty="0"/>
              <a:t>387</a:t>
            </a:r>
          </a:p>
          <a:p>
            <a:pPr algn="l"/>
            <a:r>
              <a:rPr lang="ru-RU" sz="1400" baseline="30000" dirty="0"/>
              <a:t>212</a:t>
            </a:r>
          </a:p>
          <a:p>
            <a:pPr algn="l"/>
            <a:r>
              <a:rPr lang="ru-RU" sz="1400" baseline="30000" dirty="0"/>
              <a:t>99,4</a:t>
            </a:r>
          </a:p>
          <a:p>
            <a:pPr algn="l"/>
            <a:r>
              <a:rPr lang="ru-RU" sz="1400" baseline="30000" dirty="0"/>
              <a:t>282</a:t>
            </a:r>
          </a:p>
          <a:p>
            <a:pPr algn="l"/>
            <a:r>
              <a:rPr lang="ru-RU" sz="1400" baseline="30000" dirty="0"/>
              <a:t>105</a:t>
            </a:r>
          </a:p>
          <a:p>
            <a:pPr algn="l"/>
            <a:r>
              <a:rPr lang="ru-RU" sz="1400" baseline="30000" dirty="0"/>
              <a:t>-</a:t>
            </a:r>
          </a:p>
          <a:p>
            <a:pPr algn="l"/>
            <a:r>
              <a:rPr lang="ru-RU" sz="1400" baseline="30000" dirty="0"/>
              <a:t>288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1847273" y="5140367"/>
            <a:ext cx="2535030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D7137B"/>
                </a:solidFill>
              </a:rPr>
              <a:t>«ТРИМЕГАВИТАЛ. </a:t>
            </a:r>
            <a:r>
              <a:rPr lang="ru-RU" sz="1600" b="1" dirty="0" smtClean="0">
                <a:solidFill>
                  <a:srgbClr val="D7137B"/>
                </a:solidFill>
              </a:rPr>
              <a:t> </a:t>
            </a:r>
            <a:r>
              <a:rPr lang="ru-RU" sz="1600" b="1" baseline="30000" dirty="0" smtClean="0">
                <a:solidFill>
                  <a:srgbClr val="D7137B"/>
                </a:solidFill>
              </a:rPr>
              <a:t>НАТУРАЛЬНЫЙ</a:t>
            </a:r>
            <a:r>
              <a:rPr lang="ru-RU" sz="1600" b="1" baseline="30000" dirty="0">
                <a:solidFill>
                  <a:srgbClr val="D7137B"/>
                </a:solidFill>
              </a:rPr>
              <a:t> </a:t>
            </a:r>
            <a:r>
              <a:rPr lang="ru-RU" sz="1600" b="1" baseline="30000" dirty="0" smtClean="0">
                <a:solidFill>
                  <a:srgbClr val="D7137B"/>
                </a:solidFill>
              </a:rPr>
              <a:t>БЕТА-КАРОТИН</a:t>
            </a:r>
            <a:r>
              <a:rPr lang="ru-RU" sz="1600" b="1" baseline="30000" dirty="0">
                <a:solidFill>
                  <a:srgbClr val="D7137B"/>
                </a:solidFill>
              </a:rPr>
              <a:t> </a:t>
            </a:r>
            <a:r>
              <a:rPr lang="ru-RU" sz="1600" b="1" baseline="30000" dirty="0" smtClean="0">
                <a:solidFill>
                  <a:srgbClr val="D7137B"/>
                </a:solidFill>
              </a:rPr>
              <a:t>И </a:t>
            </a:r>
            <a:r>
              <a:rPr lang="ru-RU" sz="1600" b="1" baseline="30000" dirty="0">
                <a:solidFill>
                  <a:srgbClr val="D7137B"/>
                </a:solidFill>
              </a:rPr>
              <a:t>ОБЛЕПИХА»</a:t>
            </a:r>
          </a:p>
          <a:p>
            <a:pPr algn="l"/>
            <a:endParaRPr lang="ru-RU" sz="1600" b="1" baseline="30000" dirty="0">
              <a:solidFill>
                <a:srgbClr val="D7137B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D7137B"/>
                </a:solidFill>
              </a:rPr>
              <a:t>1 КАПСУЛА</a:t>
            </a: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4380274" y="4785942"/>
            <a:ext cx="1534297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Бета-каротин</a:t>
            </a:r>
          </a:p>
          <a:p>
            <a:pPr algn="l"/>
            <a:r>
              <a:rPr lang="ru-RU" sz="1400" baseline="30000" dirty="0"/>
              <a:t>Комплекс </a:t>
            </a:r>
            <a:r>
              <a:rPr lang="ru-RU" sz="1400" baseline="30000" dirty="0" smtClean="0"/>
              <a:t>токоферолов</a:t>
            </a:r>
            <a:r>
              <a:rPr lang="en-US" sz="1400" baseline="30000" dirty="0" smtClean="0"/>
              <a:t/>
            </a:r>
            <a:br>
              <a:rPr lang="en-US" sz="1400" baseline="30000" dirty="0" smtClean="0"/>
            </a:br>
            <a:r>
              <a:rPr lang="ru-RU" sz="1400" baseline="30000" dirty="0" smtClean="0"/>
              <a:t>в </a:t>
            </a:r>
            <a:r>
              <a:rPr lang="ru-RU" sz="1400" baseline="30000" dirty="0"/>
              <a:t>пересчете </a:t>
            </a:r>
            <a:r>
              <a:rPr lang="ru-RU" sz="1400" baseline="30000" dirty="0" smtClean="0"/>
              <a:t>на</a:t>
            </a:r>
            <a:r>
              <a:rPr lang="en-US" sz="1400" baseline="30000" dirty="0" smtClean="0"/>
              <a:t/>
            </a:r>
            <a:br>
              <a:rPr lang="en-US" sz="1400" baseline="30000" dirty="0" smtClean="0"/>
            </a:br>
            <a:r>
              <a:rPr lang="ru-RU" sz="1400" baseline="30000" dirty="0" smtClean="0"/>
              <a:t>витамин </a:t>
            </a:r>
            <a:r>
              <a:rPr lang="ru-RU" sz="1400" baseline="30000" dirty="0"/>
              <a:t>Е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5799671" y="4785942"/>
            <a:ext cx="1245809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</a:t>
            </a:r>
            <a:endParaRPr lang="ru-RU" sz="1400" baseline="30000" dirty="0"/>
          </a:p>
          <a:p>
            <a:pPr algn="l"/>
            <a:r>
              <a:rPr lang="ru-RU" sz="1400" baseline="30000" dirty="0"/>
              <a:t>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6,0 мг</a:t>
            </a:r>
          </a:p>
          <a:p>
            <a:pPr algn="l"/>
            <a:endParaRPr lang="ru-RU" sz="1400" baseline="30000" dirty="0"/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28,5 мг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7045475" y="4785942"/>
            <a:ext cx="1820332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120</a:t>
            </a:r>
          </a:p>
          <a:p>
            <a:pPr algn="l"/>
            <a:endParaRPr lang="ru-RU" sz="1400" baseline="30000" dirty="0"/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190</a:t>
            </a:r>
            <a:endParaRPr lang="ru-RU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3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73981" y="1842497"/>
            <a:ext cx="4140201" cy="2367490"/>
          </a:xfrm>
        </p:spPr>
        <p:txBody>
          <a:bodyPr anchor="t">
            <a:normAutofit/>
          </a:bodyPr>
          <a:lstStyle/>
          <a:p>
            <a:pPr algn="l"/>
            <a:r>
              <a:rPr lang="ru-RU" b="1" dirty="0" smtClean="0">
                <a:solidFill>
                  <a:srgbClr val="D7137B"/>
                </a:solidFill>
              </a:rPr>
              <a:t>НЕОБХОДИМ</a:t>
            </a:r>
            <a:r>
              <a:rPr lang="ru-RU" sz="6000" b="1" dirty="0" smtClean="0">
                <a:solidFill>
                  <a:srgbClr val="D7137B"/>
                </a:solidFill>
              </a:rPr>
              <a:t/>
            </a:r>
            <a:br>
              <a:rPr lang="ru-RU" sz="6000" b="1" dirty="0" smtClean="0">
                <a:solidFill>
                  <a:srgbClr val="D7137B"/>
                </a:solidFill>
              </a:rPr>
            </a:br>
            <a:r>
              <a:rPr lang="en-GB" sz="2400" dirty="0" err="1">
                <a:solidFill>
                  <a:srgbClr val="D7137B"/>
                </a:solidFill>
              </a:rPr>
              <a:t>тем</a:t>
            </a:r>
            <a:r>
              <a:rPr lang="en-GB" sz="2400" dirty="0">
                <a:solidFill>
                  <a:srgbClr val="D7137B"/>
                </a:solidFill>
              </a:rPr>
              <a:t>, </a:t>
            </a:r>
            <a:r>
              <a:rPr lang="en-GB" sz="2400" dirty="0" err="1">
                <a:solidFill>
                  <a:srgbClr val="D7137B"/>
                </a:solidFill>
              </a:rPr>
              <a:t>кто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следит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за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собой</a:t>
            </a:r>
            <a:r>
              <a:rPr lang="en-GB" sz="2400" dirty="0">
                <a:solidFill>
                  <a:srgbClr val="D7137B"/>
                </a:solidFill>
              </a:rPr>
              <a:t/>
            </a:r>
            <a:br>
              <a:rPr lang="en-GB" sz="2400" dirty="0">
                <a:solidFill>
                  <a:srgbClr val="D7137B"/>
                </a:solidFill>
              </a:rPr>
            </a:br>
            <a:r>
              <a:rPr lang="en-GB" sz="2400" dirty="0">
                <a:solidFill>
                  <a:srgbClr val="D7137B"/>
                </a:solidFill>
              </a:rPr>
              <a:t>и </a:t>
            </a:r>
            <a:r>
              <a:rPr lang="ru-RU" sz="2400" dirty="0">
                <a:solidFill>
                  <a:srgbClr val="D7137B"/>
                </a:solidFill>
              </a:rPr>
              <a:t>хочет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выглядеть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свежей</a:t>
            </a:r>
            <a:r>
              <a:rPr lang="en-GB" sz="2400" dirty="0">
                <a:solidFill>
                  <a:srgbClr val="D7137B"/>
                </a:solidFill>
              </a:rPr>
              <a:t/>
            </a:r>
            <a:br>
              <a:rPr lang="en-GB" sz="2400" dirty="0">
                <a:solidFill>
                  <a:srgbClr val="D7137B"/>
                </a:solidFill>
              </a:rPr>
            </a:br>
            <a:r>
              <a:rPr lang="en-GB" sz="2400" dirty="0">
                <a:solidFill>
                  <a:srgbClr val="D7137B"/>
                </a:solidFill>
              </a:rPr>
              <a:t>и </a:t>
            </a:r>
            <a:r>
              <a:rPr lang="en-GB" sz="2400" dirty="0" err="1">
                <a:solidFill>
                  <a:srgbClr val="D7137B"/>
                </a:solidFill>
              </a:rPr>
              <a:t>красивой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каждый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день</a:t>
            </a:r>
            <a:r>
              <a:rPr lang="en-GB" sz="2400" dirty="0">
                <a:solidFill>
                  <a:srgbClr val="D7137B"/>
                </a:solidFill>
              </a:rPr>
              <a:t>!</a:t>
            </a:r>
            <a:endParaRPr lang="ru-RU" sz="2400" dirty="0">
              <a:solidFill>
                <a:srgbClr val="D7137B"/>
              </a:solidFill>
            </a:endParaRP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73981" y="3917309"/>
            <a:ext cx="4370019" cy="1114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Молодые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девушки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женщины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</a:t>
            </a:r>
            <a:b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студентки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сотрудницы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офисов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b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представительницы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шоу-бизнеса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4773981" y="5031618"/>
            <a:ext cx="4370019" cy="1114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i="1" dirty="0" err="1">
                <a:solidFill>
                  <a:srgbClr val="D7137B"/>
                </a:solidFill>
              </a:rPr>
              <a:t>Твоя</a:t>
            </a:r>
            <a:r>
              <a:rPr lang="en-GB" sz="1600" i="1" dirty="0">
                <a:solidFill>
                  <a:srgbClr val="D7137B"/>
                </a:solidFill>
              </a:rPr>
              <a:t> </a:t>
            </a:r>
            <a:r>
              <a:rPr lang="en-GB" sz="1600" i="1" dirty="0" err="1">
                <a:solidFill>
                  <a:srgbClr val="D7137B"/>
                </a:solidFill>
              </a:rPr>
              <a:t>красота</a:t>
            </a:r>
            <a:r>
              <a:rPr lang="en-GB" sz="1600" i="1" dirty="0">
                <a:solidFill>
                  <a:srgbClr val="D7137B"/>
                </a:solidFill>
              </a:rPr>
              <a:t> </a:t>
            </a:r>
            <a:r>
              <a:rPr lang="en-GB" sz="1600" i="1" dirty="0" err="1">
                <a:solidFill>
                  <a:srgbClr val="D7137B"/>
                </a:solidFill>
              </a:rPr>
              <a:t>не</a:t>
            </a:r>
            <a:r>
              <a:rPr lang="en-GB" sz="1600" i="1" dirty="0">
                <a:solidFill>
                  <a:srgbClr val="D7137B"/>
                </a:solidFill>
              </a:rPr>
              <a:t> </a:t>
            </a:r>
            <a:r>
              <a:rPr lang="en-GB" sz="1600" i="1" dirty="0" err="1">
                <a:solidFill>
                  <a:srgbClr val="D7137B"/>
                </a:solidFill>
              </a:rPr>
              <a:t>должна</a:t>
            </a:r>
            <a:r>
              <a:rPr lang="en-GB" sz="1600" i="1" dirty="0">
                <a:solidFill>
                  <a:srgbClr val="D7137B"/>
                </a:solidFill>
              </a:rPr>
              <a:t> </a:t>
            </a:r>
            <a:r>
              <a:rPr lang="en-GB" sz="1600" i="1" dirty="0" err="1">
                <a:solidFill>
                  <a:srgbClr val="D7137B"/>
                </a:solidFill>
              </a:rPr>
              <a:t>зависеть</a:t>
            </a:r>
            <a:endParaRPr lang="ru-RU" sz="1600" i="1" dirty="0">
              <a:solidFill>
                <a:srgbClr val="D7137B"/>
              </a:solidFill>
            </a:endParaRPr>
          </a:p>
          <a:p>
            <a:pPr algn="l"/>
            <a:r>
              <a:rPr lang="en-GB" sz="1600" i="1" dirty="0" err="1">
                <a:solidFill>
                  <a:srgbClr val="D7137B"/>
                </a:solidFill>
              </a:rPr>
              <a:t>от</a:t>
            </a:r>
            <a:r>
              <a:rPr lang="en-GB" sz="1600" i="1" dirty="0">
                <a:solidFill>
                  <a:srgbClr val="D7137B"/>
                </a:solidFill>
              </a:rPr>
              <a:t> </a:t>
            </a:r>
            <a:r>
              <a:rPr lang="en-GB" sz="1600" i="1" dirty="0" err="1">
                <a:solidFill>
                  <a:srgbClr val="D7137B"/>
                </a:solidFill>
              </a:rPr>
              <a:t>экологии</a:t>
            </a:r>
            <a:r>
              <a:rPr lang="en-GB" sz="1600" i="1" dirty="0">
                <a:solidFill>
                  <a:srgbClr val="D7137B"/>
                </a:solidFill>
              </a:rPr>
              <a:t>, </a:t>
            </a:r>
            <a:r>
              <a:rPr lang="en-GB" sz="1600" i="1" dirty="0" err="1">
                <a:solidFill>
                  <a:srgbClr val="D7137B"/>
                </a:solidFill>
              </a:rPr>
              <a:t>стресса</a:t>
            </a:r>
            <a:r>
              <a:rPr lang="en-GB" sz="1600" i="1" dirty="0">
                <a:solidFill>
                  <a:srgbClr val="D7137B"/>
                </a:solidFill>
              </a:rPr>
              <a:t> и </a:t>
            </a:r>
            <a:r>
              <a:rPr lang="en-GB" sz="1600" i="1" dirty="0" err="1">
                <a:solidFill>
                  <a:srgbClr val="D7137B"/>
                </a:solidFill>
              </a:rPr>
              <a:t>недосыпа</a:t>
            </a:r>
            <a:r>
              <a:rPr lang="en-GB" sz="1600" i="1" dirty="0">
                <a:solidFill>
                  <a:srgbClr val="D7137B"/>
                </a:solidFill>
              </a:rPr>
              <a:t>.</a:t>
            </a:r>
            <a:endParaRPr lang="ru-RU" sz="1600" i="1" dirty="0">
              <a:solidFill>
                <a:srgbClr val="D713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60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47608" y="2558689"/>
            <a:ext cx="5011058" cy="2604239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baseline="30000" dirty="0">
                <a:solidFill>
                  <a:srgbClr val="D7137B"/>
                </a:solidFill>
              </a:rPr>
              <a:t>BEAUTY BОХ:</a:t>
            </a:r>
            <a:br>
              <a:rPr lang="ru-RU" sz="3600" b="1" baseline="30000" dirty="0">
                <a:solidFill>
                  <a:srgbClr val="D7137B"/>
                </a:solidFill>
              </a:rPr>
            </a:br>
            <a:r>
              <a:rPr lang="ru-RU" sz="3600" b="1" baseline="30000" dirty="0">
                <a:solidFill>
                  <a:srgbClr val="D7137B"/>
                </a:solidFill>
              </a:rPr>
              <a:t>ПРАВИЛЬНЫЕ ШАГИ</a:t>
            </a:r>
            <a:br>
              <a:rPr lang="ru-RU" sz="3600" b="1" baseline="30000" dirty="0">
                <a:solidFill>
                  <a:srgbClr val="D7137B"/>
                </a:solidFill>
              </a:rPr>
            </a:br>
            <a:r>
              <a:rPr lang="ru-RU" sz="3600" b="1" baseline="30000" dirty="0">
                <a:solidFill>
                  <a:srgbClr val="D7137B"/>
                </a:solidFill>
              </a:rPr>
              <a:t>К ЕСТЕСТВЕННОЙ КРАСОТЕ</a:t>
            </a:r>
            <a:br>
              <a:rPr lang="ru-RU" sz="3600" b="1" baseline="30000" dirty="0">
                <a:solidFill>
                  <a:srgbClr val="D7137B"/>
                </a:solidFill>
              </a:rPr>
            </a:br>
            <a:r>
              <a:rPr lang="ru-RU" sz="3600" b="1" baseline="30000" dirty="0">
                <a:solidFill>
                  <a:srgbClr val="D7137B"/>
                </a:solidFill>
              </a:rPr>
              <a:t>И ЗАЩИТА ОТ СТАРЕНИЯ.</a:t>
            </a:r>
            <a:br>
              <a:rPr lang="ru-RU" sz="3600" b="1" baseline="30000" dirty="0">
                <a:solidFill>
                  <a:srgbClr val="D7137B"/>
                </a:solidFill>
              </a:rPr>
            </a:br>
            <a:r>
              <a:rPr lang="ru-RU" sz="3600" b="1" baseline="30000" dirty="0">
                <a:solidFill>
                  <a:srgbClr val="D7137B"/>
                </a:solidFill>
              </a:rPr>
              <a:t>КАЖДЫЙ ДЕНЬ.</a:t>
            </a:r>
            <a:endParaRPr lang="ru-RU" sz="3600" b="1" baseline="30000" dirty="0">
              <a:solidFill>
                <a:srgbClr val="D713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99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899228" y="2533573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6000" b="1" baseline="30000" dirty="0">
                <a:solidFill>
                  <a:srgbClr val="204E80"/>
                </a:solidFill>
              </a:rPr>
              <a:t>ЗАМЕТИЛ, ЧТО: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899228" y="3506069"/>
            <a:ext cx="5519058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хватает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жизненной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силы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и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работу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дом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Секс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реже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усталость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чаще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Иммунитет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слабеет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1435252" y="2959932"/>
            <a:ext cx="1451525" cy="419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0" b="1" baseline="30000" dirty="0" smtClean="0">
                <a:solidFill>
                  <a:srgbClr val="595959"/>
                </a:solidFill>
              </a:rPr>
              <a:t>?</a:t>
            </a:r>
            <a:endParaRPr lang="ru-RU" sz="30000" b="1" baseline="30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05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13510" y="2533573"/>
            <a:ext cx="3402391" cy="912769"/>
          </a:xfrm>
        </p:spPr>
        <p:txBody>
          <a:bodyPr>
            <a:normAutofit/>
          </a:bodyPr>
          <a:lstStyle/>
          <a:p>
            <a:pPr algn="l"/>
            <a:r>
              <a:rPr lang="ru-RU" sz="3200" b="1" baseline="30000" dirty="0">
                <a:solidFill>
                  <a:srgbClr val="204E80"/>
                </a:solidFill>
              </a:rPr>
              <a:t>ПОЧУВСТВУЙ СЕБЯ ПОБЕДИТЕЛЕМ! 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13510" y="3468575"/>
            <a:ext cx="4103919" cy="23674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ПРИРОДНЫЙ ЭНЕРГЕТИК</a:t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ПРИРОДНЫЙ ИММУНОТОНИК</a:t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СЕКСУАЛЬНЫЙ ТОНИК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Высокая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работоспособность и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энергия: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пантогематоген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 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гемолен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Сексуальный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потенциал и анаболический эффект: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экстракт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йохимбе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Крепкий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иммунитет: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цинк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87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33324" y="520137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2800" b="1" baseline="30000" dirty="0">
                <a:solidFill>
                  <a:srgbClr val="204E80"/>
                </a:solidFill>
              </a:rPr>
              <a:t>НАБОР СОСТОИТ ИЗ 30 ПАКЕТИКОВ, </a:t>
            </a:r>
            <a:br>
              <a:rPr lang="ru-RU" sz="2800" b="1" baseline="30000" dirty="0">
                <a:solidFill>
                  <a:srgbClr val="204E80"/>
                </a:solidFill>
              </a:rPr>
            </a:br>
            <a:r>
              <a:rPr lang="ru-RU" sz="2800" b="1" baseline="30000" dirty="0">
                <a:solidFill>
                  <a:srgbClr val="204E80"/>
                </a:solidFill>
              </a:rPr>
              <a:t>КАЖДЫЙ ИЗ КОТОРЫХ СОДЕРЖИТ: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336800" y="1521439"/>
            <a:ext cx="2045503" cy="1139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ПРИРОДНЫЙ ЭНЕРГЕТИК  </a:t>
            </a:r>
          </a:p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С ПАНТОГЕМАТОГЕНОМ</a:t>
            </a:r>
            <a:br>
              <a:rPr lang="ru-RU" sz="1600" b="1" baseline="30000" dirty="0">
                <a:solidFill>
                  <a:srgbClr val="204E80"/>
                </a:solidFill>
              </a:rPr>
            </a:br>
            <a:r>
              <a:rPr lang="ru-RU" sz="1600" b="1" baseline="30000" dirty="0">
                <a:solidFill>
                  <a:srgbClr val="204E80"/>
                </a:solidFill>
              </a:rPr>
              <a:t>И ГЕМОЛЕНОМ «ПАНТОРАЛ»</a:t>
            </a:r>
          </a:p>
          <a:p>
            <a:pPr algn="l"/>
            <a:endParaRPr lang="ru-RU" sz="1600" b="1" baseline="30000" dirty="0">
              <a:solidFill>
                <a:srgbClr val="204E80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1 КАПСУЛА</a:t>
            </a: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380274" y="1521439"/>
            <a:ext cx="1399449" cy="11395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Селен   </a:t>
            </a:r>
          </a:p>
          <a:p>
            <a:pPr algn="l"/>
            <a:r>
              <a:rPr lang="ru-RU" sz="1400" baseline="30000" dirty="0"/>
              <a:t>Витамин С</a:t>
            </a:r>
          </a:p>
          <a:p>
            <a:pPr algn="l"/>
            <a:r>
              <a:rPr lang="ru-RU" sz="1400" baseline="30000" dirty="0" err="1"/>
              <a:t>Элеутерозиды</a:t>
            </a:r>
            <a:r>
              <a:rPr lang="ru-RU" sz="1400" baseline="30000" dirty="0"/>
              <a:t> В + Е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5799671" y="1521439"/>
            <a:ext cx="1245809" cy="11395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Масса,</a:t>
            </a:r>
          </a:p>
          <a:p>
            <a:pPr algn="l"/>
            <a:r>
              <a:rPr lang="ru-RU" sz="1400" b="1" baseline="30000" dirty="0"/>
              <a:t>    </a:t>
            </a:r>
            <a:r>
              <a:rPr lang="ru-RU" sz="1400" baseline="30000" dirty="0"/>
              <a:t>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39,1  мкг</a:t>
            </a:r>
          </a:p>
          <a:p>
            <a:pPr algn="l"/>
            <a:r>
              <a:rPr lang="ru-RU" sz="1400" baseline="30000" dirty="0"/>
              <a:t>11,5 мг  </a:t>
            </a:r>
          </a:p>
          <a:p>
            <a:pPr algn="l"/>
            <a:r>
              <a:rPr lang="ru-RU" sz="1400" baseline="30000" dirty="0"/>
              <a:t>0,78 мг 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7045475" y="1521439"/>
            <a:ext cx="1820332" cy="11395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56</a:t>
            </a:r>
          </a:p>
          <a:p>
            <a:pPr algn="l"/>
            <a:r>
              <a:rPr lang="ru-RU" sz="1400" baseline="30000" dirty="0"/>
              <a:t>19,2</a:t>
            </a:r>
          </a:p>
          <a:p>
            <a:pPr algn="l"/>
            <a:r>
              <a:rPr lang="ru-RU" sz="1400" baseline="30000" dirty="0"/>
              <a:t>-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4" name="Название 1"/>
          <p:cNvSpPr txBox="1">
            <a:spLocks/>
          </p:cNvSpPr>
          <p:nvPr/>
        </p:nvSpPr>
        <p:spPr>
          <a:xfrm>
            <a:off x="2336800" y="2939143"/>
            <a:ext cx="2045503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 smtClean="0">
                <a:solidFill>
                  <a:srgbClr val="204E80"/>
                </a:solidFill>
              </a:rPr>
              <a:t>ПРИРОДНЫЙ</a:t>
            </a:r>
            <a:r>
              <a:rPr lang="ru-RU" sz="1600" b="1" baseline="30000" dirty="0">
                <a:solidFill>
                  <a:srgbClr val="204E80"/>
                </a:solidFill>
              </a:rPr>
              <a:t> </a:t>
            </a:r>
            <a:r>
              <a:rPr lang="ru-RU" sz="1600" b="1" baseline="30000" dirty="0" smtClean="0">
                <a:solidFill>
                  <a:srgbClr val="204E80"/>
                </a:solidFill>
              </a:rPr>
              <a:t>ИММУНОТОНИК</a:t>
            </a:r>
            <a:r>
              <a:rPr lang="ru-RU" sz="1600" b="1" dirty="0">
                <a:solidFill>
                  <a:srgbClr val="204E80"/>
                </a:solidFill>
              </a:rPr>
              <a:t> </a:t>
            </a:r>
            <a:r>
              <a:rPr lang="ru-RU" sz="1600" b="1" baseline="30000" dirty="0" smtClean="0">
                <a:solidFill>
                  <a:srgbClr val="204E80"/>
                </a:solidFill>
              </a:rPr>
              <a:t>«ЭЛЕМВИТАЛ</a:t>
            </a:r>
            <a:r>
              <a:rPr lang="ru-RU" sz="1600" b="1" baseline="30000" dirty="0">
                <a:solidFill>
                  <a:srgbClr val="204E80"/>
                </a:solidFill>
              </a:rPr>
              <a:t> </a:t>
            </a:r>
            <a:r>
              <a:rPr lang="ru-RU" sz="1600" b="1" baseline="30000" dirty="0" smtClean="0">
                <a:solidFill>
                  <a:srgbClr val="204E80"/>
                </a:solidFill>
              </a:rPr>
              <a:t>С</a:t>
            </a:r>
            <a:r>
              <a:rPr lang="ru-RU" sz="1600" b="1" dirty="0" smtClean="0">
                <a:solidFill>
                  <a:srgbClr val="204E80"/>
                </a:solidFill>
              </a:rPr>
              <a:t> </a:t>
            </a:r>
            <a:r>
              <a:rPr lang="ru-RU" sz="1600" b="1" baseline="30000" dirty="0" smtClean="0">
                <a:solidFill>
                  <a:srgbClr val="204E80"/>
                </a:solidFill>
              </a:rPr>
              <a:t>ОРГАНИЧЕСКИМ</a:t>
            </a:r>
            <a:r>
              <a:rPr lang="ru-RU" sz="1600" b="1" dirty="0" smtClean="0">
                <a:solidFill>
                  <a:srgbClr val="204E80"/>
                </a:solidFill>
              </a:rPr>
              <a:t> </a:t>
            </a:r>
            <a:r>
              <a:rPr lang="ru-RU" sz="1600" b="1" baseline="30000" dirty="0" smtClean="0">
                <a:solidFill>
                  <a:srgbClr val="204E80"/>
                </a:solidFill>
              </a:rPr>
              <a:t>ЦИНКОМ</a:t>
            </a:r>
            <a:r>
              <a:rPr lang="ru-RU" sz="1600" b="1" baseline="30000" dirty="0">
                <a:solidFill>
                  <a:srgbClr val="204E80"/>
                </a:solidFill>
              </a:rPr>
              <a:t>» </a:t>
            </a:r>
          </a:p>
          <a:p>
            <a:pPr algn="l"/>
            <a:endParaRPr lang="ru-RU" sz="1600" b="1" baseline="30000" dirty="0">
              <a:solidFill>
                <a:srgbClr val="204E80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1 КАПСУЛА</a:t>
            </a:r>
          </a:p>
        </p:txBody>
      </p:sp>
      <p:sp>
        <p:nvSpPr>
          <p:cNvPr id="15" name="Название 1"/>
          <p:cNvSpPr txBox="1">
            <a:spLocks/>
          </p:cNvSpPr>
          <p:nvPr/>
        </p:nvSpPr>
        <p:spPr>
          <a:xfrm>
            <a:off x="4380274" y="2939144"/>
            <a:ext cx="1399449" cy="1874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Цинк</a:t>
            </a:r>
          </a:p>
          <a:p>
            <a:pPr algn="l"/>
            <a:r>
              <a:rPr lang="ru-RU" sz="1400" baseline="30000" dirty="0"/>
              <a:t>Медь  </a:t>
            </a:r>
          </a:p>
          <a:p>
            <a:pPr algn="l"/>
            <a:r>
              <a:rPr lang="ru-RU" sz="1400" baseline="30000" dirty="0"/>
              <a:t>Витамин С</a:t>
            </a:r>
          </a:p>
          <a:p>
            <a:pPr algn="l"/>
            <a:r>
              <a:rPr lang="ru-RU" sz="1400" baseline="30000" dirty="0"/>
              <a:t>Инулин</a:t>
            </a:r>
          </a:p>
          <a:p>
            <a:pPr algn="l"/>
            <a:r>
              <a:rPr lang="ru-RU" sz="1400" baseline="30000" dirty="0"/>
              <a:t>Фенолы</a:t>
            </a:r>
            <a:br>
              <a:rPr lang="ru-RU" sz="1400" baseline="30000" dirty="0"/>
            </a:br>
            <a:r>
              <a:rPr lang="ru-RU" sz="1400" baseline="30000" dirty="0"/>
              <a:t>(</a:t>
            </a:r>
            <a:r>
              <a:rPr lang="ru-RU" sz="1400" baseline="30000" dirty="0" err="1"/>
              <a:t>оксикоричные</a:t>
            </a:r>
            <a:r>
              <a:rPr lang="ru-RU" sz="1400" baseline="30000" dirty="0"/>
              <a:t/>
            </a:r>
            <a:br>
              <a:rPr lang="ru-RU" sz="1400" baseline="30000" dirty="0"/>
            </a:br>
            <a:r>
              <a:rPr lang="ru-RU" sz="1400" baseline="30000" dirty="0"/>
              <a:t>кислоты в пересчете на </a:t>
            </a:r>
            <a:r>
              <a:rPr lang="ru-RU" sz="1400" baseline="30000" dirty="0" err="1"/>
              <a:t>цикориевую</a:t>
            </a:r>
            <a:r>
              <a:rPr lang="ru-RU" sz="1400" baseline="30000" dirty="0"/>
              <a:t/>
            </a:r>
            <a:br>
              <a:rPr lang="ru-RU" sz="1400" baseline="30000" dirty="0"/>
            </a:br>
            <a:r>
              <a:rPr lang="ru-RU" sz="1400" baseline="30000" dirty="0"/>
              <a:t>кислоту)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6" name="Название 1"/>
          <p:cNvSpPr txBox="1">
            <a:spLocks/>
          </p:cNvSpPr>
          <p:nvPr/>
        </p:nvSpPr>
        <p:spPr>
          <a:xfrm>
            <a:off x="5799671" y="2939144"/>
            <a:ext cx="1245809" cy="1874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Масса,</a:t>
            </a:r>
          </a:p>
          <a:p>
            <a:pPr algn="l"/>
            <a:r>
              <a:rPr lang="ru-RU" sz="1400" b="1" baseline="30000" dirty="0"/>
              <a:t>мг    </a:t>
            </a:r>
            <a:r>
              <a:rPr lang="ru-RU" sz="1400" baseline="30000" dirty="0"/>
              <a:t>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25,1</a:t>
            </a:r>
          </a:p>
          <a:p>
            <a:pPr algn="l"/>
            <a:r>
              <a:rPr lang="ru-RU" sz="1400" baseline="30000" dirty="0"/>
              <a:t>1</a:t>
            </a:r>
          </a:p>
          <a:p>
            <a:pPr algn="l"/>
            <a:r>
              <a:rPr lang="ru-RU" sz="1400" baseline="30000" dirty="0"/>
              <a:t>18,25</a:t>
            </a:r>
          </a:p>
          <a:p>
            <a:pPr algn="l"/>
            <a:r>
              <a:rPr lang="ru-RU" sz="1400" baseline="30000" dirty="0"/>
              <a:t>90</a:t>
            </a:r>
          </a:p>
          <a:p>
            <a:pPr algn="l"/>
            <a:r>
              <a:rPr lang="ru-RU" sz="1400" baseline="30000" dirty="0"/>
              <a:t>4 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7" name="Название 1"/>
          <p:cNvSpPr txBox="1">
            <a:spLocks/>
          </p:cNvSpPr>
          <p:nvPr/>
        </p:nvSpPr>
        <p:spPr>
          <a:xfrm>
            <a:off x="7045475" y="2939144"/>
            <a:ext cx="1820332" cy="1874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167,3</a:t>
            </a:r>
          </a:p>
          <a:p>
            <a:pPr algn="l"/>
            <a:r>
              <a:rPr lang="ru-RU" sz="1400" baseline="30000" dirty="0"/>
              <a:t>-</a:t>
            </a:r>
          </a:p>
          <a:p>
            <a:pPr algn="l"/>
            <a:r>
              <a:rPr lang="ru-RU" sz="1400" baseline="30000" dirty="0"/>
              <a:t>30,4</a:t>
            </a:r>
          </a:p>
          <a:p>
            <a:pPr algn="l"/>
            <a:r>
              <a:rPr lang="ru-RU" sz="1400" baseline="30000" dirty="0"/>
              <a:t>-</a:t>
            </a:r>
          </a:p>
          <a:p>
            <a:pPr algn="l"/>
            <a:r>
              <a:rPr lang="ru-RU" sz="1400" baseline="30000" dirty="0"/>
              <a:t>-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8" name="Название 1"/>
          <p:cNvSpPr txBox="1">
            <a:spLocks/>
          </p:cNvSpPr>
          <p:nvPr/>
        </p:nvSpPr>
        <p:spPr>
          <a:xfrm>
            <a:off x="1736436" y="5210482"/>
            <a:ext cx="2645867" cy="1139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СЕКСУАЛЬНЫЙ ТОНИК</a:t>
            </a:r>
          </a:p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«</a:t>
            </a:r>
            <a:r>
              <a:rPr lang="ru-RU" sz="1600" b="1" baseline="30000" dirty="0" smtClean="0">
                <a:solidFill>
                  <a:srgbClr val="204E80"/>
                </a:solidFill>
              </a:rPr>
              <a:t>ESSENTIALS.</a:t>
            </a:r>
            <a:r>
              <a:rPr lang="ru-RU" sz="1600" b="1" dirty="0" smtClean="0">
                <a:solidFill>
                  <a:srgbClr val="204E80"/>
                </a:solidFill>
              </a:rPr>
              <a:t> </a:t>
            </a:r>
            <a:r>
              <a:rPr lang="ru-RU" sz="1600" b="1" baseline="30000" dirty="0" smtClean="0">
                <a:solidFill>
                  <a:srgbClr val="204E80"/>
                </a:solidFill>
              </a:rPr>
              <a:t>ЙОХИМБЕ </a:t>
            </a:r>
            <a:r>
              <a:rPr lang="ru-RU" sz="1600" b="1" baseline="30000" dirty="0">
                <a:solidFill>
                  <a:srgbClr val="204E80"/>
                </a:solidFill>
              </a:rPr>
              <a:t>И СИБИРСКИЙ ЖЕНЬШЕНЬ»</a:t>
            </a:r>
          </a:p>
          <a:p>
            <a:pPr algn="l"/>
            <a:endParaRPr lang="ru-RU" sz="1600" b="1" baseline="30000" dirty="0">
              <a:solidFill>
                <a:srgbClr val="204E80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1 КАПСУЛА</a:t>
            </a:r>
          </a:p>
        </p:txBody>
      </p:sp>
      <p:sp>
        <p:nvSpPr>
          <p:cNvPr id="19" name="Название 1"/>
          <p:cNvSpPr txBox="1">
            <a:spLocks/>
          </p:cNvSpPr>
          <p:nvPr/>
        </p:nvSpPr>
        <p:spPr>
          <a:xfrm>
            <a:off x="4380274" y="5210482"/>
            <a:ext cx="1399449" cy="800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 err="1"/>
              <a:t>Йохимбин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20" name="Название 1"/>
          <p:cNvSpPr txBox="1">
            <a:spLocks/>
          </p:cNvSpPr>
          <p:nvPr/>
        </p:nvSpPr>
        <p:spPr>
          <a:xfrm>
            <a:off x="5799671" y="5210482"/>
            <a:ext cx="1245809" cy="800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Масса,</a:t>
            </a:r>
          </a:p>
          <a:p>
            <a:pPr algn="l"/>
            <a:r>
              <a:rPr lang="ru-RU" sz="1400" b="1" baseline="30000" dirty="0"/>
              <a:t>    </a:t>
            </a:r>
            <a:r>
              <a:rPr lang="ru-RU" sz="1400" baseline="30000" dirty="0"/>
              <a:t>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7,4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21" name="Название 1"/>
          <p:cNvSpPr txBox="1">
            <a:spLocks/>
          </p:cNvSpPr>
          <p:nvPr/>
        </p:nvSpPr>
        <p:spPr>
          <a:xfrm>
            <a:off x="7045475" y="5210482"/>
            <a:ext cx="1820332" cy="800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 smtClean="0"/>
              <a:t>-</a:t>
            </a:r>
            <a:endParaRPr lang="ru-RU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2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73981" y="2410973"/>
            <a:ext cx="4140201" cy="2367490"/>
          </a:xfrm>
        </p:spPr>
        <p:txBody>
          <a:bodyPr anchor="t">
            <a:normAutofit/>
          </a:bodyPr>
          <a:lstStyle/>
          <a:p>
            <a:pPr algn="l"/>
            <a:r>
              <a:rPr lang="ru-RU" b="1" dirty="0" smtClean="0">
                <a:solidFill>
                  <a:srgbClr val="204E80"/>
                </a:solidFill>
              </a:rPr>
              <a:t>НЕОБХОДИМ</a:t>
            </a:r>
            <a:r>
              <a:rPr lang="ru-RU" sz="6000" b="1" dirty="0" smtClean="0">
                <a:solidFill>
                  <a:srgbClr val="204E80"/>
                </a:solidFill>
              </a:rPr>
              <a:t/>
            </a:r>
            <a:br>
              <a:rPr lang="ru-RU" sz="6000" b="1" dirty="0" smtClean="0">
                <a:solidFill>
                  <a:srgbClr val="204E80"/>
                </a:solidFill>
              </a:rPr>
            </a:br>
            <a:r>
              <a:rPr lang="en-GB" sz="2400" dirty="0" err="1">
                <a:solidFill>
                  <a:srgbClr val="204E80"/>
                </a:solidFill>
              </a:rPr>
              <a:t>мужчинам</a:t>
            </a:r>
            <a:r>
              <a:rPr lang="en-GB" sz="2400" dirty="0">
                <a:solidFill>
                  <a:srgbClr val="204E80"/>
                </a:solidFill>
              </a:rPr>
              <a:t>, </a:t>
            </a:r>
            <a:r>
              <a:rPr lang="en-GB" sz="2400" dirty="0" err="1">
                <a:solidFill>
                  <a:srgbClr val="204E80"/>
                </a:solidFill>
              </a:rPr>
              <a:t>отдающим</a:t>
            </a:r>
            <a:r>
              <a:rPr lang="en-GB" sz="2400" dirty="0">
                <a:solidFill>
                  <a:srgbClr val="204E80"/>
                </a:solidFill>
              </a:rPr>
              <a:t/>
            </a:r>
            <a:br>
              <a:rPr lang="en-GB" sz="2400" dirty="0">
                <a:solidFill>
                  <a:srgbClr val="204E80"/>
                </a:solidFill>
              </a:rPr>
            </a:br>
            <a:r>
              <a:rPr lang="en-GB" sz="2400" dirty="0" err="1">
                <a:solidFill>
                  <a:srgbClr val="204E80"/>
                </a:solidFill>
              </a:rPr>
              <a:t>работе</a:t>
            </a:r>
            <a:r>
              <a:rPr lang="en-GB" sz="2400" dirty="0">
                <a:solidFill>
                  <a:srgbClr val="204E80"/>
                </a:solidFill>
              </a:rPr>
              <a:t> </a:t>
            </a:r>
            <a:r>
              <a:rPr lang="en-GB" sz="2400" dirty="0" err="1">
                <a:solidFill>
                  <a:srgbClr val="204E80"/>
                </a:solidFill>
              </a:rPr>
              <a:t>все</a:t>
            </a:r>
            <a:r>
              <a:rPr lang="en-GB" sz="2400" dirty="0">
                <a:solidFill>
                  <a:srgbClr val="204E80"/>
                </a:solidFill>
              </a:rPr>
              <a:t> </a:t>
            </a:r>
            <a:r>
              <a:rPr lang="en-GB" sz="2400" dirty="0" err="1" smtClean="0">
                <a:solidFill>
                  <a:srgbClr val="204E80"/>
                </a:solidFill>
              </a:rPr>
              <a:t>силы</a:t>
            </a:r>
            <a:r>
              <a:rPr lang="ru-RU" sz="2400" dirty="0">
                <a:solidFill>
                  <a:srgbClr val="204E80"/>
                </a:solidFill>
              </a:rPr>
              <a:t>.</a:t>
            </a:r>
            <a:r>
              <a:rPr lang="ru-RU" sz="2400" dirty="0">
                <a:solidFill>
                  <a:srgbClr val="204E80"/>
                </a:solidFill>
              </a:rPr>
              <a:t/>
            </a:r>
            <a:br>
              <a:rPr lang="ru-RU" sz="2400" dirty="0">
                <a:solidFill>
                  <a:srgbClr val="204E80"/>
                </a:solidFill>
              </a:rPr>
            </a:br>
            <a:r>
              <a:rPr lang="ru-RU" sz="2400" dirty="0">
                <a:solidFill>
                  <a:srgbClr val="204E8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75526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47608" y="2558689"/>
            <a:ext cx="5011058" cy="2604239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baseline="30000" dirty="0">
                <a:solidFill>
                  <a:srgbClr val="204E80"/>
                </a:solidFill>
              </a:rPr>
              <a:t>MEN’S BOX:</a:t>
            </a:r>
            <a:br>
              <a:rPr lang="ru-RU" sz="3600" b="1" baseline="30000" dirty="0">
                <a:solidFill>
                  <a:srgbClr val="204E80"/>
                </a:solidFill>
              </a:rPr>
            </a:br>
            <a:r>
              <a:rPr lang="ru-RU" sz="3600" b="1" baseline="30000" dirty="0">
                <a:solidFill>
                  <a:srgbClr val="204E80"/>
                </a:solidFill>
              </a:rPr>
              <a:t>БЫТЬ НАСТОЯЩИМ МУЖЧИНОЙ</a:t>
            </a:r>
            <a:br>
              <a:rPr lang="ru-RU" sz="3600" b="1" baseline="30000" dirty="0">
                <a:solidFill>
                  <a:srgbClr val="204E80"/>
                </a:solidFill>
              </a:rPr>
            </a:br>
            <a:r>
              <a:rPr lang="ru-RU" sz="3600" b="1" baseline="30000" dirty="0">
                <a:solidFill>
                  <a:srgbClr val="204E80"/>
                </a:solidFill>
              </a:rPr>
              <a:t>НИКОГДА НЕ ПОЗДНО.</a:t>
            </a:r>
            <a:br>
              <a:rPr lang="ru-RU" sz="3600" b="1" baseline="30000" dirty="0">
                <a:solidFill>
                  <a:srgbClr val="204E80"/>
                </a:solidFill>
              </a:rPr>
            </a:br>
            <a:r>
              <a:rPr lang="ru-RU" sz="3600" b="1" baseline="30000" dirty="0">
                <a:solidFill>
                  <a:srgbClr val="204E80"/>
                </a:solidFill>
              </a:rPr>
              <a:t>ДАЖЕ ПОСЛЕ ТЯЖЕЛОГО</a:t>
            </a:r>
            <a:br>
              <a:rPr lang="ru-RU" sz="3600" b="1" baseline="30000" dirty="0">
                <a:solidFill>
                  <a:srgbClr val="204E80"/>
                </a:solidFill>
              </a:rPr>
            </a:br>
            <a:r>
              <a:rPr lang="ru-RU" sz="3600" b="1" baseline="30000" dirty="0">
                <a:solidFill>
                  <a:srgbClr val="204E80"/>
                </a:solidFill>
              </a:rPr>
              <a:t>РАБОЧЕГО ДНЯ.</a:t>
            </a:r>
          </a:p>
        </p:txBody>
      </p:sp>
    </p:spTree>
    <p:extLst>
      <p:ext uri="{BB962C8B-B14F-4D97-AF65-F5344CB8AC3E}">
        <p14:creationId xmlns:p14="http://schemas.microsoft.com/office/powerpoint/2010/main" val="1144614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899228" y="2533573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6000" b="1" baseline="30000" dirty="0">
                <a:solidFill>
                  <a:srgbClr val="438493"/>
                </a:solidFill>
              </a:rPr>
              <a:t>БЕСПОКОИТ, ЧТО: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899228" y="3506069"/>
            <a:ext cx="5011058" cy="18400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Не можешь сосредоточиться?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Часто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теряешь  нить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разговора?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Забываешь простые вещи?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Медленно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соображаешь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 концу дня?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Порой затрудняешься сложить 2 + 2?</a:t>
            </a:r>
          </a:p>
          <a:p>
            <a:pPr algn="l"/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1435252" y="2959932"/>
            <a:ext cx="1451525" cy="419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0" b="1" baseline="30000" dirty="0" smtClean="0">
                <a:solidFill>
                  <a:srgbClr val="595959"/>
                </a:solidFill>
              </a:rPr>
              <a:t>?</a:t>
            </a:r>
            <a:endParaRPr lang="ru-RU" sz="30000" b="1" baseline="30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41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13510" y="2533573"/>
            <a:ext cx="3402391" cy="1094998"/>
          </a:xfrm>
        </p:spPr>
        <p:txBody>
          <a:bodyPr>
            <a:normAutofit/>
          </a:bodyPr>
          <a:lstStyle/>
          <a:p>
            <a:pPr algn="l"/>
            <a:r>
              <a:rPr lang="ru-RU" sz="3200" b="1" baseline="30000" dirty="0">
                <a:solidFill>
                  <a:srgbClr val="438493"/>
                </a:solidFill>
              </a:rPr>
              <a:t>СОВЕРШИ</a:t>
            </a:r>
            <a:br>
              <a:rPr lang="ru-RU" sz="3200" b="1" baseline="30000" dirty="0">
                <a:solidFill>
                  <a:srgbClr val="438493"/>
                </a:solidFill>
              </a:rPr>
            </a:br>
            <a:r>
              <a:rPr lang="ru-RU" sz="3200" b="1" baseline="30000" dirty="0">
                <a:solidFill>
                  <a:srgbClr val="438493"/>
                </a:solidFill>
              </a:rPr>
              <a:t>ИНТЕЛЛЕКТУАЛЬНЫЙ</a:t>
            </a:r>
            <a:br>
              <a:rPr lang="ru-RU" sz="3200" b="1" baseline="30000" dirty="0">
                <a:solidFill>
                  <a:srgbClr val="438493"/>
                </a:solidFill>
              </a:rPr>
            </a:br>
            <a:r>
              <a:rPr lang="ru-RU" sz="3200" b="1" baseline="30000" dirty="0">
                <a:solidFill>
                  <a:srgbClr val="438493"/>
                </a:solidFill>
              </a:rPr>
              <a:t>ПРОРЫВ!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13510" y="3701142"/>
            <a:ext cx="4103919" cy="2225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IQ-СТИМУЛЯТОР</a:t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ЭНЕРГЕТИЧЕСКИЙ КОКТЕЙЛЬ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 клеток мозга:</a:t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витамины А, Е и С</a:t>
            </a:r>
          </a:p>
          <a:p>
            <a:pPr algn="l"/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Крепкая память, концентрация внимания:</a:t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экстракты гинкго билоба и готу колы</a:t>
            </a:r>
          </a:p>
          <a:p>
            <a:pPr algn="l"/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Питание клеток мозга и ускорение его работы:</a:t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комплекс омега-3 кислот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314371" y="920902"/>
            <a:ext cx="4829629" cy="1470025"/>
          </a:xfrm>
        </p:spPr>
        <p:txBody>
          <a:bodyPr/>
          <a:lstStyle/>
          <a:p>
            <a:pPr algn="l"/>
            <a:r>
              <a:rPr lang="ru-RU" b="1" baseline="30000" dirty="0" smtClean="0">
                <a:solidFill>
                  <a:srgbClr val="81B509"/>
                </a:solidFill>
              </a:rPr>
              <a:t>ПРОДУКТОВ</a:t>
            </a:r>
            <a:r>
              <a:rPr lang="ru-RU" b="1" baseline="30000" dirty="0" smtClean="0"/>
              <a:t/>
            </a:r>
            <a:br>
              <a:rPr lang="ru-RU" b="1" baseline="30000" dirty="0" smtClean="0"/>
            </a:br>
            <a:r>
              <a:rPr lang="ru-RU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ЕЖЕДНЕВНОГО</a:t>
            </a:r>
            <a:br>
              <a:rPr lang="ru-RU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УПОТРЕБЛЕНИЯ</a:t>
            </a:r>
            <a:endParaRPr lang="ru-RU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40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33324" y="520137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2800" b="1" baseline="30000" dirty="0">
                <a:solidFill>
                  <a:srgbClr val="438493"/>
                </a:solidFill>
              </a:rPr>
              <a:t>НАБОР СОСТОИТ ИЗ 30 ПАКЕТИКОВ, </a:t>
            </a:r>
            <a:br>
              <a:rPr lang="ru-RU" sz="2800" b="1" baseline="30000" dirty="0">
                <a:solidFill>
                  <a:srgbClr val="438493"/>
                </a:solidFill>
              </a:rPr>
            </a:br>
            <a:r>
              <a:rPr lang="ru-RU" sz="2800" b="1" baseline="30000" dirty="0">
                <a:solidFill>
                  <a:srgbClr val="438493"/>
                </a:solidFill>
              </a:rPr>
              <a:t>КАЖДЫЙ ИЗ КОТОРЫХ СОДЕРЖИТ: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665589" y="2295529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IQ-СТИМУЛЯТОР </a:t>
            </a: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«ESSENTIALS.</a:t>
            </a:r>
            <a:br>
              <a:rPr lang="ru-RU" sz="1600" b="1" baseline="30000" dirty="0">
                <a:solidFill>
                  <a:srgbClr val="438493"/>
                </a:solidFill>
              </a:rPr>
            </a:br>
            <a:r>
              <a:rPr lang="ru-RU" sz="1600" b="1" baseline="30000" dirty="0">
                <a:solidFill>
                  <a:srgbClr val="438493"/>
                </a:solidFill>
              </a:rPr>
              <a:t>ГИНКГО БИЛОБА И </a:t>
            </a: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БАЙКАЛЬСКИЙ ШЛЕМНИК»</a:t>
            </a:r>
          </a:p>
          <a:p>
            <a:pPr algn="l"/>
            <a:endParaRPr lang="ru-RU" sz="1600" b="1" baseline="30000" dirty="0">
              <a:solidFill>
                <a:srgbClr val="438493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1 КАПСУЛА</a:t>
            </a: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380274" y="2295529"/>
            <a:ext cx="1399449" cy="1707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Витамин А</a:t>
            </a:r>
          </a:p>
          <a:p>
            <a:pPr algn="l"/>
            <a:r>
              <a:rPr lang="ru-RU" sz="1400" baseline="30000" dirty="0"/>
              <a:t>Витамин Е</a:t>
            </a:r>
          </a:p>
          <a:p>
            <a:pPr algn="l"/>
            <a:r>
              <a:rPr lang="ru-RU" sz="1400" baseline="30000" dirty="0"/>
              <a:t>Витамин С</a:t>
            </a:r>
          </a:p>
          <a:p>
            <a:pPr algn="l"/>
            <a:r>
              <a:rPr lang="ru-RU" sz="1400" baseline="30000" dirty="0" err="1"/>
              <a:t>Флавоноиды</a:t>
            </a:r>
            <a:r>
              <a:rPr lang="ru-RU" sz="1400" baseline="30000" dirty="0"/>
              <a:t/>
            </a:r>
            <a:br>
              <a:rPr lang="ru-RU" sz="1400" baseline="30000" dirty="0"/>
            </a:br>
            <a:r>
              <a:rPr lang="ru-RU" sz="1400" baseline="30000" dirty="0"/>
              <a:t>(в пересчете</a:t>
            </a:r>
            <a:br>
              <a:rPr lang="ru-RU" sz="1400" baseline="30000" dirty="0"/>
            </a:br>
            <a:r>
              <a:rPr lang="ru-RU" sz="1400" baseline="30000" dirty="0"/>
              <a:t>на </a:t>
            </a:r>
            <a:r>
              <a:rPr lang="ru-RU" sz="1400" baseline="30000" dirty="0" err="1"/>
              <a:t>байкалин</a:t>
            </a:r>
            <a:r>
              <a:rPr lang="ru-RU" sz="1400" baseline="30000" dirty="0"/>
              <a:t>), </a:t>
            </a:r>
          </a:p>
          <a:p>
            <a:pPr algn="l"/>
            <a:r>
              <a:rPr lang="ru-RU" sz="1400" baseline="30000" dirty="0" err="1"/>
              <a:t>Флавоногликозиды</a:t>
            </a:r>
            <a:r>
              <a:rPr lang="ru-RU" sz="1400" baseline="30000" dirty="0"/>
              <a:t> 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5799671" y="2295529"/>
            <a:ext cx="1245809" cy="1707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Масса,</a:t>
            </a:r>
          </a:p>
          <a:p>
            <a:pPr algn="l"/>
            <a:r>
              <a:rPr lang="ru-RU" sz="1400" b="1" baseline="30000" dirty="0"/>
              <a:t>мг      </a:t>
            </a:r>
            <a:r>
              <a:rPr lang="ru-RU" sz="1400" baseline="30000" dirty="0"/>
              <a:t>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0,6</a:t>
            </a:r>
          </a:p>
          <a:p>
            <a:pPr algn="l"/>
            <a:r>
              <a:rPr lang="ru-RU" sz="1400" baseline="30000" dirty="0"/>
              <a:t>19</a:t>
            </a:r>
          </a:p>
          <a:p>
            <a:pPr algn="l"/>
            <a:r>
              <a:rPr lang="ru-RU" sz="1400" baseline="30000" dirty="0"/>
              <a:t>124</a:t>
            </a:r>
          </a:p>
          <a:p>
            <a:pPr algn="l"/>
            <a:r>
              <a:rPr lang="ru-RU" sz="1400" baseline="30000" dirty="0"/>
              <a:t>77</a:t>
            </a:r>
          </a:p>
          <a:p>
            <a:pPr algn="l"/>
            <a:endParaRPr lang="ru-RU" sz="1400" baseline="30000" dirty="0"/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21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7045475" y="2295529"/>
            <a:ext cx="1820332" cy="1707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68</a:t>
            </a:r>
          </a:p>
          <a:p>
            <a:pPr algn="l"/>
            <a:r>
              <a:rPr lang="ru-RU" sz="1400" baseline="30000" dirty="0"/>
              <a:t>127</a:t>
            </a:r>
          </a:p>
          <a:p>
            <a:pPr algn="l"/>
            <a:r>
              <a:rPr lang="ru-RU" sz="1400" baseline="30000" dirty="0"/>
              <a:t>137</a:t>
            </a:r>
          </a:p>
          <a:p>
            <a:pPr algn="l"/>
            <a:r>
              <a:rPr lang="ru-RU" sz="1400" baseline="30000" dirty="0"/>
              <a:t>31</a:t>
            </a:r>
          </a:p>
          <a:p>
            <a:pPr algn="l"/>
            <a:endParaRPr lang="ru-RU" sz="1400" baseline="30000" dirty="0"/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200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2665589" y="4393770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КОМПЛЕКС</a:t>
            </a:r>
            <a:br>
              <a:rPr lang="ru-RU" sz="1600" b="1" baseline="30000" dirty="0">
                <a:solidFill>
                  <a:srgbClr val="438493"/>
                </a:solidFill>
              </a:rPr>
            </a:br>
            <a:r>
              <a:rPr lang="ru-RU" sz="1600" b="1" baseline="30000" dirty="0">
                <a:solidFill>
                  <a:srgbClr val="438493"/>
                </a:solidFill>
              </a:rPr>
              <a:t>ОМЕГА-3 КИСЛОТ</a:t>
            </a: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«ТРИМЕГАВИТАЛ.</a:t>
            </a: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СИБИРСКИЙ ЛЕН</a:t>
            </a: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И ОМЕГА-3»</a:t>
            </a:r>
          </a:p>
          <a:p>
            <a:pPr algn="l"/>
            <a:endParaRPr lang="ru-RU" sz="1600" b="1" baseline="30000" dirty="0">
              <a:solidFill>
                <a:srgbClr val="438493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1 КАПСУЛА</a:t>
            </a: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4380274" y="4362617"/>
            <a:ext cx="1534297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ПНЖК омега-3                      </a:t>
            </a:r>
          </a:p>
          <a:p>
            <a:pPr algn="l"/>
            <a:r>
              <a:rPr lang="ru-RU" sz="1400" baseline="30000" dirty="0"/>
              <a:t>Витамин Е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5799671" y="4362617"/>
            <a:ext cx="1245809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Масса,</a:t>
            </a:r>
          </a:p>
          <a:p>
            <a:pPr algn="l"/>
            <a:r>
              <a:rPr lang="ru-RU" sz="1400" b="1" baseline="30000" dirty="0"/>
              <a:t>мг      </a:t>
            </a:r>
            <a:r>
              <a:rPr lang="ru-RU" sz="1400" baseline="30000" dirty="0"/>
              <a:t>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375</a:t>
            </a:r>
          </a:p>
          <a:p>
            <a:pPr algn="l"/>
            <a:r>
              <a:rPr lang="ru-RU" sz="1400" baseline="30000" dirty="0"/>
              <a:t>4,9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7045475" y="4362617"/>
            <a:ext cx="1820332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18,8</a:t>
            </a:r>
          </a:p>
          <a:p>
            <a:pPr algn="l"/>
            <a:r>
              <a:rPr lang="ru-RU" sz="1400" baseline="30000" dirty="0"/>
              <a:t>32,4</a:t>
            </a:r>
            <a:endParaRPr lang="ru-RU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9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73981" y="1842497"/>
            <a:ext cx="4140201" cy="2367490"/>
          </a:xfrm>
        </p:spPr>
        <p:txBody>
          <a:bodyPr anchor="t">
            <a:normAutofit/>
          </a:bodyPr>
          <a:lstStyle/>
          <a:p>
            <a:pPr algn="l"/>
            <a:r>
              <a:rPr lang="ru-RU" b="1" dirty="0" smtClean="0">
                <a:solidFill>
                  <a:srgbClr val="438493"/>
                </a:solidFill>
              </a:rPr>
              <a:t>НЕОБХОДИМ</a:t>
            </a:r>
            <a:r>
              <a:rPr lang="ru-RU" sz="6000" b="1" dirty="0" smtClean="0">
                <a:solidFill>
                  <a:srgbClr val="438493"/>
                </a:solidFill>
              </a:rPr>
              <a:t/>
            </a:r>
            <a:br>
              <a:rPr lang="ru-RU" sz="6000" b="1" dirty="0" smtClean="0">
                <a:solidFill>
                  <a:srgbClr val="438493"/>
                </a:solidFill>
              </a:rPr>
            </a:br>
            <a:r>
              <a:rPr lang="en-GB" sz="2400" dirty="0" err="1">
                <a:solidFill>
                  <a:srgbClr val="438493"/>
                </a:solidFill>
              </a:rPr>
              <a:t>тем</a:t>
            </a:r>
            <a:r>
              <a:rPr lang="en-GB" sz="2400" dirty="0">
                <a:solidFill>
                  <a:srgbClr val="438493"/>
                </a:solidFill>
              </a:rPr>
              <a:t>, </a:t>
            </a:r>
            <a:r>
              <a:rPr lang="en-GB" sz="2400" dirty="0" err="1">
                <a:solidFill>
                  <a:srgbClr val="438493"/>
                </a:solidFill>
              </a:rPr>
              <a:t>кому</a:t>
            </a:r>
            <a:r>
              <a:rPr lang="en-GB" sz="2400" dirty="0">
                <a:solidFill>
                  <a:srgbClr val="438493"/>
                </a:solidFill>
              </a:rPr>
              <a:t> </a:t>
            </a:r>
            <a:r>
              <a:rPr lang="en-GB" sz="2400" dirty="0" err="1">
                <a:solidFill>
                  <a:srgbClr val="438493"/>
                </a:solidFill>
              </a:rPr>
              <a:t>нужна</a:t>
            </a:r>
            <a:r>
              <a:rPr lang="ru-RU" sz="2400" dirty="0">
                <a:solidFill>
                  <a:srgbClr val="438493"/>
                </a:solidFill>
              </a:rPr>
              <a:t/>
            </a:r>
            <a:br>
              <a:rPr lang="ru-RU" sz="2400" dirty="0">
                <a:solidFill>
                  <a:srgbClr val="438493"/>
                </a:solidFill>
              </a:rPr>
            </a:br>
            <a:r>
              <a:rPr lang="en-GB" sz="2400" dirty="0" err="1">
                <a:solidFill>
                  <a:srgbClr val="438493"/>
                </a:solidFill>
              </a:rPr>
              <a:t>ясность</a:t>
            </a:r>
            <a:r>
              <a:rPr lang="en-GB" sz="2400" dirty="0">
                <a:solidFill>
                  <a:srgbClr val="438493"/>
                </a:solidFill>
              </a:rPr>
              <a:t>, </a:t>
            </a:r>
            <a:r>
              <a:rPr lang="en-GB" sz="2400" dirty="0" err="1">
                <a:solidFill>
                  <a:srgbClr val="438493"/>
                </a:solidFill>
              </a:rPr>
              <a:t>четкость</a:t>
            </a:r>
            <a:r>
              <a:rPr lang="ru-RU" sz="2400" dirty="0">
                <a:solidFill>
                  <a:srgbClr val="438493"/>
                </a:solidFill>
              </a:rPr>
              <a:t/>
            </a:r>
            <a:br>
              <a:rPr lang="ru-RU" sz="2400" dirty="0">
                <a:solidFill>
                  <a:srgbClr val="438493"/>
                </a:solidFill>
              </a:rPr>
            </a:br>
            <a:r>
              <a:rPr lang="en-GB" sz="2400" dirty="0">
                <a:solidFill>
                  <a:srgbClr val="438493"/>
                </a:solidFill>
              </a:rPr>
              <a:t>и </a:t>
            </a:r>
            <a:r>
              <a:rPr lang="en-GB" sz="2400" dirty="0" err="1">
                <a:solidFill>
                  <a:srgbClr val="438493"/>
                </a:solidFill>
              </a:rPr>
              <a:t>скорость</a:t>
            </a:r>
            <a:r>
              <a:rPr lang="en-GB" sz="2400" dirty="0">
                <a:solidFill>
                  <a:srgbClr val="438493"/>
                </a:solidFill>
              </a:rPr>
              <a:t> </a:t>
            </a:r>
            <a:r>
              <a:rPr lang="en-GB" sz="2400" dirty="0" err="1">
                <a:solidFill>
                  <a:srgbClr val="438493"/>
                </a:solidFill>
              </a:rPr>
              <a:t>мышления</a:t>
            </a:r>
            <a:r>
              <a:rPr lang="en-GB" sz="2400" dirty="0">
                <a:solidFill>
                  <a:srgbClr val="438493"/>
                </a:solidFill>
              </a:rPr>
              <a:t>.</a:t>
            </a:r>
            <a:endParaRPr lang="ru-RU" sz="2400" dirty="0">
              <a:solidFill>
                <a:srgbClr val="438493"/>
              </a:solidFill>
            </a:endParaRP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73981" y="3917309"/>
            <a:ext cx="4370019" cy="1114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Студенты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бизнесмены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ответственные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работники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бухгалтер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ы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финансисты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),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преподаватели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76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47608" y="2776403"/>
            <a:ext cx="5011058" cy="2604239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baseline="30000" dirty="0">
                <a:solidFill>
                  <a:srgbClr val="438493"/>
                </a:solidFill>
              </a:rPr>
              <a:t>IQ BOX:</a:t>
            </a:r>
            <a:br>
              <a:rPr lang="ru-RU" sz="3600" b="1" baseline="30000" dirty="0">
                <a:solidFill>
                  <a:srgbClr val="438493"/>
                </a:solidFill>
              </a:rPr>
            </a:br>
            <a:r>
              <a:rPr lang="ru-RU" sz="3600" b="1" baseline="30000" dirty="0">
                <a:solidFill>
                  <a:srgbClr val="438493"/>
                </a:solidFill>
              </a:rPr>
              <a:t>ТВОЙ МОЗГ НЕ ЗАБУДЕТ</a:t>
            </a:r>
            <a:br>
              <a:rPr lang="ru-RU" sz="3600" b="1" baseline="30000" dirty="0">
                <a:solidFill>
                  <a:srgbClr val="438493"/>
                </a:solidFill>
              </a:rPr>
            </a:br>
            <a:r>
              <a:rPr lang="ru-RU" sz="3600" b="1" baseline="30000" dirty="0">
                <a:solidFill>
                  <a:srgbClr val="438493"/>
                </a:solidFill>
              </a:rPr>
              <a:t>СКАЗАТЬ ТЕБЕ СПАСИБО.</a:t>
            </a:r>
          </a:p>
        </p:txBody>
      </p:sp>
    </p:spTree>
    <p:extLst>
      <p:ext uri="{BB962C8B-B14F-4D97-AF65-F5344CB8AC3E}">
        <p14:creationId xmlns:p14="http://schemas.microsoft.com/office/powerpoint/2010/main" val="3486479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899228" y="2533573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6000" b="1" baseline="30000" dirty="0" smtClean="0">
                <a:solidFill>
                  <a:srgbClr val="7328A7"/>
                </a:solidFill>
              </a:rPr>
              <a:t>БЫВАЕТ, </a:t>
            </a:r>
            <a:r>
              <a:rPr lang="ru-RU" sz="6000" b="1" baseline="30000" dirty="0">
                <a:solidFill>
                  <a:srgbClr val="7328A7"/>
                </a:solidFill>
              </a:rPr>
              <a:t>ЧТО: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899228" y="3506069"/>
            <a:ext cx="5011058" cy="18400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Утро вечера отвратительнее?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Слишком много вкусной еды и коктейлей?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Жирная пища дает о себе знать? 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Следующий день потерян?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Организм несчастлив?</a:t>
            </a: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1435252" y="2959932"/>
            <a:ext cx="1451525" cy="419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0" b="1" baseline="30000" dirty="0" smtClean="0">
                <a:solidFill>
                  <a:srgbClr val="595959"/>
                </a:solidFill>
              </a:rPr>
              <a:t>?</a:t>
            </a:r>
            <a:endParaRPr lang="ru-RU" sz="30000" b="1" baseline="30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11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13510" y="2533573"/>
            <a:ext cx="3402391" cy="1094998"/>
          </a:xfrm>
        </p:spPr>
        <p:txBody>
          <a:bodyPr>
            <a:normAutofit/>
          </a:bodyPr>
          <a:lstStyle/>
          <a:p>
            <a:pPr algn="l"/>
            <a:r>
              <a:rPr lang="ru-RU" sz="3200" b="1" baseline="30000" dirty="0">
                <a:solidFill>
                  <a:srgbClr val="7328A7"/>
                </a:solidFill>
              </a:rPr>
              <a:t>ИЗБАВЬСЯ ОТ ТОКСИНОВ, ВОССТАНОВИ ОРГАНИЗМ!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13510" y="3701142"/>
            <a:ext cx="4103919" cy="2225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ДЕТОКС-ПРОГРАММА</a:t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КОМПЛЕКС АНТИОКСИДАНТОВ</a:t>
            </a:r>
            <a:r>
              <a:rPr lang="ru-RU" sz="11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1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 клеток печени, обезвреживание токсинов: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растительный комплекс</a:t>
            </a:r>
          </a:p>
          <a:p>
            <a:pPr algn="l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Бодрость и хорошее самочувствие:</a:t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основных витаминов</a:t>
            </a:r>
          </a:p>
          <a:p>
            <a:pPr algn="l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Ежедневная защита организма: </a:t>
            </a:r>
          </a:p>
          <a:p>
            <a:pPr algn="l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растительные антиоксиданты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98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33324" y="520137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2800" b="1" baseline="30000" dirty="0">
                <a:solidFill>
                  <a:srgbClr val="7328A7"/>
                </a:solidFill>
              </a:rPr>
              <a:t>НАБОР СОСТОИТ ИЗ 30 ПАКЕТИКОВ, </a:t>
            </a:r>
            <a:br>
              <a:rPr lang="ru-RU" sz="2800" b="1" baseline="30000" dirty="0">
                <a:solidFill>
                  <a:srgbClr val="7328A7"/>
                </a:solidFill>
              </a:rPr>
            </a:br>
            <a:r>
              <a:rPr lang="ru-RU" sz="2800" b="1" baseline="30000" dirty="0">
                <a:solidFill>
                  <a:srgbClr val="7328A7"/>
                </a:solidFill>
              </a:rPr>
              <a:t>КАЖДЫЙ ИЗ КОТОРЫХ СОДЕРЖИТ: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665589" y="1694697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7328A7"/>
                </a:solidFill>
              </a:rPr>
              <a:t>КОМПЛЕКС </a:t>
            </a:r>
            <a:br>
              <a:rPr lang="ru-RU" sz="1600" b="1" baseline="30000" dirty="0">
                <a:solidFill>
                  <a:srgbClr val="7328A7"/>
                </a:solidFill>
              </a:rPr>
            </a:br>
            <a:r>
              <a:rPr lang="ru-RU" sz="1600" b="1" baseline="30000" dirty="0">
                <a:solidFill>
                  <a:srgbClr val="7328A7"/>
                </a:solidFill>
              </a:rPr>
              <a:t>АНТИОКСИДАНТОВ </a:t>
            </a:r>
          </a:p>
          <a:p>
            <a:pPr algn="l"/>
            <a:r>
              <a:rPr lang="ru-RU" sz="1600" b="1" baseline="30000" dirty="0">
                <a:solidFill>
                  <a:srgbClr val="7328A7"/>
                </a:solidFill>
              </a:rPr>
              <a:t>«ИСТОКИ ЧИСТОТЫ.</a:t>
            </a:r>
            <a:br>
              <a:rPr lang="ru-RU" sz="1600" b="1" baseline="30000" dirty="0">
                <a:solidFill>
                  <a:srgbClr val="7328A7"/>
                </a:solidFill>
              </a:rPr>
            </a:br>
            <a:r>
              <a:rPr lang="ru-RU" sz="1600" b="1" baseline="30000" dirty="0">
                <a:solidFill>
                  <a:srgbClr val="7328A7"/>
                </a:solidFill>
              </a:rPr>
              <a:t>ФОРМУЛА 3»</a:t>
            </a:r>
          </a:p>
          <a:p>
            <a:pPr algn="l"/>
            <a:endParaRPr lang="ru-RU" sz="1600" b="1" baseline="30000" dirty="0">
              <a:solidFill>
                <a:srgbClr val="7328A7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7328A7"/>
                </a:solidFill>
              </a:rPr>
              <a:t>1 КАПСУЛЫ</a:t>
            </a: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380274" y="1694697"/>
            <a:ext cx="1399449" cy="3252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baseline="30000" dirty="0"/>
              <a:t>Наименование</a:t>
            </a:r>
          </a:p>
          <a:p>
            <a:pPr algn="l"/>
            <a:r>
              <a:rPr lang="ru-RU" sz="1200" b="1" baseline="30000" dirty="0"/>
              <a:t>ингредиента</a:t>
            </a:r>
            <a:r>
              <a:rPr lang="ru-RU" sz="1200" baseline="30000" dirty="0"/>
              <a:t>                                                            </a:t>
            </a:r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Витамин С</a:t>
            </a:r>
          </a:p>
          <a:p>
            <a:pPr algn="l"/>
            <a:r>
              <a:rPr lang="ru-RU" sz="1200" baseline="30000" dirty="0"/>
              <a:t>Витамин А                              </a:t>
            </a:r>
          </a:p>
          <a:p>
            <a:pPr algn="l"/>
            <a:r>
              <a:rPr lang="ru-RU" sz="1200" baseline="30000" dirty="0"/>
              <a:t>Витамин Е</a:t>
            </a:r>
          </a:p>
          <a:p>
            <a:pPr algn="l"/>
            <a:r>
              <a:rPr lang="ru-RU" sz="1200" baseline="30000" dirty="0"/>
              <a:t>Витамин В1</a:t>
            </a:r>
          </a:p>
          <a:p>
            <a:pPr algn="l"/>
            <a:r>
              <a:rPr lang="ru-RU" sz="1200" baseline="30000" dirty="0"/>
              <a:t>Витамин В2</a:t>
            </a:r>
          </a:p>
          <a:p>
            <a:pPr algn="l"/>
            <a:r>
              <a:rPr lang="ru-RU" sz="1200" baseline="30000" dirty="0"/>
              <a:t>Витамин В6</a:t>
            </a:r>
          </a:p>
          <a:p>
            <a:pPr algn="l"/>
            <a:r>
              <a:rPr lang="ru-RU" sz="1200" baseline="30000" dirty="0"/>
              <a:t>Бета-каротин</a:t>
            </a:r>
          </a:p>
          <a:p>
            <a:pPr algn="l"/>
            <a:r>
              <a:rPr lang="ru-RU" sz="1200" baseline="30000" dirty="0" err="1"/>
              <a:t>Ликопин</a:t>
            </a:r>
            <a:r>
              <a:rPr lang="ru-RU" sz="1200" baseline="30000" dirty="0"/>
              <a:t> </a:t>
            </a:r>
          </a:p>
          <a:p>
            <a:pPr algn="l"/>
            <a:r>
              <a:rPr lang="ru-RU" sz="1200" baseline="30000" dirty="0"/>
              <a:t>Цинк</a:t>
            </a:r>
          </a:p>
          <a:p>
            <a:pPr algn="l"/>
            <a:r>
              <a:rPr lang="ru-RU" sz="1200" baseline="30000" dirty="0"/>
              <a:t>Медь  </a:t>
            </a:r>
          </a:p>
          <a:p>
            <a:pPr algn="l"/>
            <a:r>
              <a:rPr lang="ru-RU" sz="1200" baseline="30000" dirty="0"/>
              <a:t>Йод</a:t>
            </a:r>
          </a:p>
          <a:p>
            <a:pPr algn="l"/>
            <a:r>
              <a:rPr lang="ru-RU" sz="1200" baseline="30000" dirty="0"/>
              <a:t>Марганец</a:t>
            </a:r>
          </a:p>
          <a:p>
            <a:pPr algn="l"/>
            <a:r>
              <a:rPr lang="ru-RU" sz="1200" baseline="30000" dirty="0"/>
              <a:t>Селен</a:t>
            </a:r>
          </a:p>
          <a:p>
            <a:pPr algn="l"/>
            <a:r>
              <a:rPr lang="ru-RU" sz="1200" baseline="30000" dirty="0"/>
              <a:t>Хром</a:t>
            </a:r>
          </a:p>
          <a:p>
            <a:pPr algn="l"/>
            <a:r>
              <a:rPr lang="ru-RU" sz="1200" baseline="30000" dirty="0" err="1"/>
              <a:t>Дигидрокверцитин</a:t>
            </a:r>
            <a:endParaRPr lang="ru-RU" sz="1200" baseline="30000" dirty="0"/>
          </a:p>
          <a:p>
            <a:pPr algn="l"/>
            <a:r>
              <a:rPr lang="ru-RU" sz="1200" baseline="30000" dirty="0"/>
              <a:t>Рутин</a:t>
            </a:r>
          </a:p>
          <a:p>
            <a:pPr algn="l"/>
            <a:r>
              <a:rPr lang="ru-RU" sz="1200" baseline="30000" dirty="0"/>
              <a:t>Антоцианы </a:t>
            </a:r>
          </a:p>
          <a:p>
            <a:pPr algn="l"/>
            <a:r>
              <a:rPr lang="ru-RU" sz="1200" baseline="30000" dirty="0"/>
              <a:t>Танины</a:t>
            </a:r>
          </a:p>
          <a:p>
            <a:pPr algn="l"/>
            <a:r>
              <a:rPr lang="ru-RU" sz="1200" baseline="30000" dirty="0"/>
              <a:t>Полифенолы</a:t>
            </a:r>
            <a:br>
              <a:rPr lang="ru-RU" sz="1200" baseline="30000" dirty="0"/>
            </a:br>
            <a:r>
              <a:rPr lang="ru-RU" sz="1200" baseline="30000" dirty="0"/>
              <a:t>(в пересчете</a:t>
            </a:r>
            <a:br>
              <a:rPr lang="ru-RU" sz="1200" baseline="30000" dirty="0"/>
            </a:br>
            <a:r>
              <a:rPr lang="ru-RU" sz="1200" baseline="30000" dirty="0"/>
              <a:t>на галловую кислоту)</a:t>
            </a:r>
          </a:p>
          <a:p>
            <a:pPr algn="l"/>
            <a:r>
              <a:rPr lang="ru-RU" sz="1200" baseline="30000" dirty="0" err="1"/>
              <a:t>Оксикоричные</a:t>
            </a:r>
            <a:r>
              <a:rPr lang="ru-RU" sz="1200" baseline="30000" dirty="0"/>
              <a:t> кислоты</a:t>
            </a:r>
          </a:p>
          <a:p>
            <a:pPr algn="l"/>
            <a:r>
              <a:rPr lang="ru-RU" sz="1200" baseline="30000" dirty="0"/>
              <a:t>Катехины</a:t>
            </a:r>
            <a:endParaRPr lang="ru-RU" sz="1200" dirty="0">
              <a:solidFill>
                <a:srgbClr val="FF6600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5799671" y="1694697"/>
            <a:ext cx="1245809" cy="3252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baseline="30000" dirty="0"/>
              <a:t>Масса,</a:t>
            </a:r>
          </a:p>
          <a:p>
            <a:pPr algn="l"/>
            <a:r>
              <a:rPr lang="ru-RU" sz="1200" b="1" baseline="30000" dirty="0"/>
              <a:t>мг      </a:t>
            </a:r>
            <a:r>
              <a:rPr lang="ru-RU" sz="1200" baseline="30000" dirty="0"/>
              <a:t> </a:t>
            </a:r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35</a:t>
            </a:r>
          </a:p>
          <a:p>
            <a:pPr algn="l"/>
            <a:r>
              <a:rPr lang="ru-RU" sz="1200" baseline="30000" dirty="0"/>
              <a:t>0,33</a:t>
            </a:r>
          </a:p>
          <a:p>
            <a:pPr algn="l"/>
            <a:r>
              <a:rPr lang="ru-RU" sz="1200" baseline="30000" dirty="0"/>
              <a:t>12</a:t>
            </a:r>
          </a:p>
          <a:p>
            <a:pPr algn="l"/>
            <a:r>
              <a:rPr lang="ru-RU" sz="1200" baseline="30000" dirty="0"/>
              <a:t>0,95</a:t>
            </a:r>
          </a:p>
          <a:p>
            <a:pPr algn="l"/>
            <a:r>
              <a:rPr lang="ru-RU" sz="1200" baseline="30000" dirty="0"/>
              <a:t>1</a:t>
            </a:r>
          </a:p>
          <a:p>
            <a:pPr algn="l"/>
            <a:r>
              <a:rPr lang="ru-RU" sz="1200" baseline="30000" dirty="0"/>
              <a:t>1</a:t>
            </a:r>
          </a:p>
          <a:p>
            <a:pPr algn="l"/>
            <a:r>
              <a:rPr lang="ru-RU" sz="1200" baseline="30000" dirty="0"/>
              <a:t>2</a:t>
            </a:r>
          </a:p>
          <a:p>
            <a:pPr algn="l"/>
            <a:r>
              <a:rPr lang="ru-RU" sz="1200" baseline="30000" dirty="0"/>
              <a:t>2</a:t>
            </a:r>
          </a:p>
          <a:p>
            <a:pPr algn="l"/>
            <a:r>
              <a:rPr lang="ru-RU" sz="1200" baseline="30000" dirty="0"/>
              <a:t>6</a:t>
            </a:r>
          </a:p>
          <a:p>
            <a:pPr algn="l"/>
            <a:r>
              <a:rPr lang="ru-RU" sz="1200" baseline="30000" dirty="0"/>
              <a:t>0,5</a:t>
            </a:r>
          </a:p>
          <a:p>
            <a:pPr algn="l"/>
            <a:r>
              <a:rPr lang="ru-RU" sz="1200" baseline="30000" dirty="0"/>
              <a:t>0,05</a:t>
            </a:r>
          </a:p>
          <a:p>
            <a:pPr algn="l"/>
            <a:r>
              <a:rPr lang="ru-RU" sz="1200" baseline="30000" dirty="0"/>
              <a:t>1</a:t>
            </a:r>
          </a:p>
          <a:p>
            <a:pPr algn="l"/>
            <a:r>
              <a:rPr lang="ru-RU" sz="1200" baseline="30000" dirty="0"/>
              <a:t>0,04</a:t>
            </a:r>
          </a:p>
          <a:p>
            <a:pPr algn="l"/>
            <a:r>
              <a:rPr lang="ru-RU" sz="1200" baseline="30000" dirty="0"/>
              <a:t>0,03</a:t>
            </a:r>
          </a:p>
          <a:p>
            <a:pPr algn="l"/>
            <a:r>
              <a:rPr lang="ru-RU" sz="1200" baseline="30000" dirty="0"/>
              <a:t>4,2</a:t>
            </a:r>
          </a:p>
          <a:p>
            <a:pPr algn="l"/>
            <a:r>
              <a:rPr lang="ru-RU" sz="1200" baseline="30000" dirty="0"/>
              <a:t>25</a:t>
            </a:r>
          </a:p>
          <a:p>
            <a:pPr algn="l"/>
            <a:r>
              <a:rPr lang="ru-RU" sz="1200" baseline="30000" dirty="0"/>
              <a:t>5</a:t>
            </a:r>
          </a:p>
          <a:p>
            <a:pPr algn="l"/>
            <a:r>
              <a:rPr lang="ru-RU" sz="1200" baseline="30000" dirty="0"/>
              <a:t>90</a:t>
            </a:r>
          </a:p>
          <a:p>
            <a:pPr algn="l"/>
            <a:r>
              <a:rPr lang="ru-RU" sz="1200" baseline="30000" dirty="0"/>
              <a:t>10</a:t>
            </a:r>
          </a:p>
          <a:p>
            <a:pPr algn="l"/>
            <a:endParaRPr lang="ru-RU" sz="1200" baseline="30000" dirty="0"/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5</a:t>
            </a:r>
          </a:p>
          <a:p>
            <a:pPr algn="l"/>
            <a:r>
              <a:rPr lang="ru-RU" sz="1200" baseline="30000" dirty="0"/>
              <a:t>10</a:t>
            </a:r>
            <a:endParaRPr lang="ru-RU" sz="1200" dirty="0">
              <a:solidFill>
                <a:srgbClr val="FF6600"/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7045475" y="1694697"/>
            <a:ext cx="1820332" cy="3252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baseline="30000" dirty="0"/>
              <a:t>% от рекомендуемого</a:t>
            </a:r>
          </a:p>
          <a:p>
            <a:pPr algn="l"/>
            <a:r>
              <a:rPr lang="ru-RU" sz="1200" b="1" baseline="30000" dirty="0"/>
              <a:t>суточного потребления</a:t>
            </a:r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58,4</a:t>
            </a:r>
          </a:p>
          <a:p>
            <a:pPr algn="l"/>
            <a:r>
              <a:rPr lang="ru-RU" sz="1200" baseline="30000" dirty="0"/>
              <a:t>41,3</a:t>
            </a:r>
          </a:p>
          <a:p>
            <a:pPr algn="l"/>
            <a:r>
              <a:rPr lang="ru-RU" sz="1200" baseline="30000" dirty="0"/>
              <a:t>120</a:t>
            </a:r>
          </a:p>
          <a:p>
            <a:pPr algn="l"/>
            <a:r>
              <a:rPr lang="ru-RU" sz="1200" baseline="30000" dirty="0"/>
              <a:t>69,9</a:t>
            </a:r>
          </a:p>
          <a:p>
            <a:pPr algn="l"/>
            <a:r>
              <a:rPr lang="ru-RU" sz="1200" baseline="30000" dirty="0"/>
              <a:t>55,6</a:t>
            </a:r>
          </a:p>
          <a:p>
            <a:pPr algn="l"/>
            <a:r>
              <a:rPr lang="ru-RU" sz="1200" baseline="30000" dirty="0"/>
              <a:t>62,5</a:t>
            </a:r>
          </a:p>
          <a:p>
            <a:pPr algn="l"/>
            <a:r>
              <a:rPr lang="ru-RU" sz="1200" baseline="30000" dirty="0"/>
              <a:t>40</a:t>
            </a:r>
          </a:p>
          <a:p>
            <a:pPr algn="l"/>
            <a:r>
              <a:rPr lang="ru-RU" sz="1200" baseline="30000" dirty="0"/>
              <a:t>40</a:t>
            </a:r>
          </a:p>
          <a:p>
            <a:pPr algn="l"/>
            <a:r>
              <a:rPr lang="ru-RU" sz="1200" baseline="30000" dirty="0"/>
              <a:t>40</a:t>
            </a:r>
          </a:p>
          <a:p>
            <a:pPr algn="l"/>
            <a:r>
              <a:rPr lang="ru-RU" sz="1200" baseline="30000" dirty="0"/>
              <a:t>50</a:t>
            </a:r>
          </a:p>
          <a:p>
            <a:pPr algn="l"/>
            <a:r>
              <a:rPr lang="ru-RU" sz="1200" baseline="30000" dirty="0"/>
              <a:t>33,4</a:t>
            </a:r>
          </a:p>
          <a:p>
            <a:pPr algn="l"/>
            <a:r>
              <a:rPr lang="ru-RU" sz="1200" baseline="30000" dirty="0"/>
              <a:t>50</a:t>
            </a:r>
          </a:p>
          <a:p>
            <a:pPr algn="l"/>
            <a:r>
              <a:rPr lang="ru-RU" sz="1200" baseline="30000" dirty="0"/>
              <a:t>50</a:t>
            </a:r>
          </a:p>
          <a:p>
            <a:pPr algn="l"/>
            <a:r>
              <a:rPr lang="ru-RU" sz="1200" baseline="30000" dirty="0"/>
              <a:t>50</a:t>
            </a:r>
          </a:p>
          <a:p>
            <a:pPr algn="l"/>
            <a:r>
              <a:rPr lang="ru-RU" sz="1200" baseline="30000" dirty="0"/>
              <a:t>16,8</a:t>
            </a:r>
          </a:p>
          <a:p>
            <a:pPr algn="l"/>
            <a:r>
              <a:rPr lang="ru-RU" sz="1200" baseline="30000" dirty="0"/>
              <a:t>83,4</a:t>
            </a:r>
          </a:p>
          <a:p>
            <a:pPr algn="l"/>
            <a:r>
              <a:rPr lang="ru-RU" sz="1200" baseline="30000" dirty="0"/>
              <a:t>10</a:t>
            </a:r>
          </a:p>
          <a:p>
            <a:pPr algn="l"/>
            <a:r>
              <a:rPr lang="ru-RU" sz="1200" baseline="30000" dirty="0"/>
              <a:t>30</a:t>
            </a:r>
          </a:p>
          <a:p>
            <a:pPr algn="l"/>
            <a:r>
              <a:rPr lang="ru-RU" sz="1200" baseline="30000" dirty="0"/>
              <a:t>10</a:t>
            </a:r>
          </a:p>
          <a:p>
            <a:pPr algn="l"/>
            <a:endParaRPr lang="ru-RU" sz="1200" baseline="30000" dirty="0"/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50</a:t>
            </a:r>
          </a:p>
          <a:p>
            <a:pPr algn="l"/>
            <a:r>
              <a:rPr lang="ru-RU" sz="1200" baseline="30000" dirty="0"/>
              <a:t>10</a:t>
            </a:r>
            <a:endParaRPr lang="ru-RU" sz="1200" dirty="0">
              <a:solidFill>
                <a:srgbClr val="FF6600"/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2665589" y="5178588"/>
            <a:ext cx="1716714" cy="11183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7328A7"/>
                </a:solidFill>
              </a:rPr>
              <a:t>ДЕТОКС-ПРОГРАММА</a:t>
            </a:r>
          </a:p>
          <a:p>
            <a:pPr algn="l"/>
            <a:r>
              <a:rPr lang="ru-RU" sz="1600" b="1" baseline="30000" dirty="0">
                <a:solidFill>
                  <a:srgbClr val="7328A7"/>
                </a:solidFill>
              </a:rPr>
              <a:t>«СИНХРОВИТАЛ IV»</a:t>
            </a:r>
          </a:p>
          <a:p>
            <a:pPr algn="l"/>
            <a:endParaRPr lang="ru-RU" sz="1600" b="1" baseline="30000" dirty="0">
              <a:solidFill>
                <a:srgbClr val="7328A7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7328A7"/>
                </a:solidFill>
              </a:rPr>
              <a:t>2 КАПСУЛЫ</a:t>
            </a: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4380274" y="5147434"/>
            <a:ext cx="1534297" cy="1142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baseline="30000" dirty="0"/>
              <a:t>Комплекс №1:</a:t>
            </a:r>
            <a:endParaRPr lang="ru-RU" sz="1200" baseline="30000" dirty="0"/>
          </a:p>
          <a:p>
            <a:pPr algn="l"/>
            <a:r>
              <a:rPr lang="ru-RU" sz="1200" baseline="30000" dirty="0" err="1"/>
              <a:t>Флаволигнаны</a:t>
            </a:r>
            <a:r>
              <a:rPr lang="ru-RU" sz="1200" baseline="30000" dirty="0"/>
              <a:t/>
            </a:r>
            <a:br>
              <a:rPr lang="ru-RU" sz="1200" baseline="30000" dirty="0"/>
            </a:br>
            <a:r>
              <a:rPr lang="ru-RU" sz="1200" baseline="30000" dirty="0"/>
              <a:t>(в пересчёте на </a:t>
            </a:r>
            <a:r>
              <a:rPr lang="ru-RU" sz="1200" baseline="30000" dirty="0" err="1"/>
              <a:t>силибинин</a:t>
            </a:r>
            <a:r>
              <a:rPr lang="ru-RU" sz="1200" baseline="30000" dirty="0"/>
              <a:t>)</a:t>
            </a:r>
          </a:p>
          <a:p>
            <a:pPr algn="l"/>
            <a:r>
              <a:rPr lang="ru-RU" sz="1200" baseline="30000" dirty="0"/>
              <a:t>Таурин</a:t>
            </a:r>
          </a:p>
          <a:p>
            <a:pPr algn="l"/>
            <a:r>
              <a:rPr lang="ru-RU" sz="1200" b="1" baseline="30000" dirty="0"/>
              <a:t>Комплекс №2:</a:t>
            </a:r>
            <a:endParaRPr lang="ru-RU" sz="1200" baseline="30000" dirty="0"/>
          </a:p>
          <a:p>
            <a:pPr algn="l"/>
            <a:r>
              <a:rPr lang="ru-RU" sz="1200" baseline="30000" dirty="0"/>
              <a:t>Таурин</a:t>
            </a:r>
          </a:p>
          <a:p>
            <a:pPr algn="l"/>
            <a:r>
              <a:rPr lang="ru-RU" sz="1200" baseline="30000" dirty="0" err="1"/>
              <a:t>Флавоноиды</a:t>
            </a:r>
            <a:endParaRPr lang="ru-RU" sz="1200" baseline="30000" dirty="0"/>
          </a:p>
          <a:p>
            <a:pPr algn="l"/>
            <a:r>
              <a:rPr lang="ru-RU" sz="1200" baseline="30000" dirty="0" err="1"/>
              <a:t>Гиперицин</a:t>
            </a:r>
            <a:endParaRPr lang="ru-RU" sz="1200" dirty="0">
              <a:solidFill>
                <a:srgbClr val="FF6600"/>
              </a:solidFill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5799671" y="5147434"/>
            <a:ext cx="1245809" cy="1142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baseline="30000" dirty="0"/>
              <a:t> </a:t>
            </a:r>
            <a:endParaRPr lang="ru-RU" sz="1200" baseline="30000" dirty="0"/>
          </a:p>
          <a:p>
            <a:pPr algn="l"/>
            <a:r>
              <a:rPr lang="ru-RU" sz="1200" baseline="30000" dirty="0"/>
              <a:t>33,6</a:t>
            </a:r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233</a:t>
            </a:r>
          </a:p>
          <a:p>
            <a:pPr algn="l"/>
            <a:r>
              <a:rPr lang="ru-RU" sz="1200" b="1" baseline="30000" dirty="0"/>
              <a:t> </a:t>
            </a:r>
            <a:endParaRPr lang="ru-RU" sz="1200" baseline="30000" dirty="0"/>
          </a:p>
          <a:p>
            <a:pPr algn="l"/>
            <a:r>
              <a:rPr lang="ru-RU" sz="1200" baseline="30000" dirty="0"/>
              <a:t>480</a:t>
            </a:r>
          </a:p>
          <a:p>
            <a:pPr algn="l"/>
            <a:r>
              <a:rPr lang="ru-RU" sz="1200" baseline="30000" dirty="0"/>
              <a:t>50</a:t>
            </a:r>
          </a:p>
          <a:p>
            <a:pPr algn="l"/>
            <a:r>
              <a:rPr lang="ru-RU" sz="1200" baseline="30000" dirty="0"/>
              <a:t>1,7</a:t>
            </a:r>
            <a:endParaRPr lang="ru-RU" sz="1200" dirty="0">
              <a:solidFill>
                <a:srgbClr val="FF6600"/>
              </a:solidFill>
            </a:endParaRP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7045475" y="5147434"/>
            <a:ext cx="1820332" cy="1142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baseline="30000" dirty="0"/>
              <a:t> </a:t>
            </a:r>
            <a:endParaRPr lang="ru-RU" sz="1200" baseline="30000" dirty="0"/>
          </a:p>
          <a:p>
            <a:pPr algn="l"/>
            <a:r>
              <a:rPr lang="ru-RU" sz="1200" baseline="30000" dirty="0"/>
              <a:t>118</a:t>
            </a:r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58,2</a:t>
            </a:r>
          </a:p>
          <a:p>
            <a:pPr algn="l"/>
            <a:r>
              <a:rPr lang="ru-RU" sz="1200" b="1" baseline="30000" dirty="0"/>
              <a:t> </a:t>
            </a:r>
            <a:endParaRPr lang="ru-RU" sz="1200" baseline="30000" dirty="0"/>
          </a:p>
          <a:p>
            <a:pPr algn="l"/>
            <a:r>
              <a:rPr lang="ru-RU" sz="1200" baseline="30000" dirty="0"/>
              <a:t>120</a:t>
            </a:r>
          </a:p>
          <a:p>
            <a:pPr algn="l"/>
            <a:r>
              <a:rPr lang="ru-RU" sz="1200" baseline="30000" dirty="0"/>
              <a:t>20</a:t>
            </a:r>
          </a:p>
          <a:p>
            <a:pPr algn="l"/>
            <a:r>
              <a:rPr lang="ru-RU" sz="1200" baseline="30000" dirty="0"/>
              <a:t>56,6</a:t>
            </a:r>
            <a:endParaRPr lang="ru-RU" sz="1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04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73981" y="1842497"/>
            <a:ext cx="4140201" cy="2367490"/>
          </a:xfrm>
        </p:spPr>
        <p:txBody>
          <a:bodyPr anchor="t">
            <a:normAutofit/>
          </a:bodyPr>
          <a:lstStyle/>
          <a:p>
            <a:pPr algn="l"/>
            <a:r>
              <a:rPr lang="ru-RU" b="1" dirty="0" smtClean="0">
                <a:solidFill>
                  <a:srgbClr val="7328A7"/>
                </a:solidFill>
              </a:rPr>
              <a:t>НЕОБХОДИМ</a:t>
            </a:r>
            <a:r>
              <a:rPr lang="ru-RU" sz="6000" b="1" dirty="0" smtClean="0">
                <a:solidFill>
                  <a:srgbClr val="7328A7"/>
                </a:solidFill>
              </a:rPr>
              <a:t/>
            </a:r>
            <a:br>
              <a:rPr lang="ru-RU" sz="6000" b="1" dirty="0" smtClean="0">
                <a:solidFill>
                  <a:srgbClr val="7328A7"/>
                </a:solidFill>
              </a:rPr>
            </a:br>
            <a:r>
              <a:rPr lang="ru-RU" sz="2400" dirty="0">
                <a:solidFill>
                  <a:srgbClr val="7328A7"/>
                </a:solidFill>
              </a:rPr>
              <a:t>любителям </a:t>
            </a:r>
            <a:r>
              <a:rPr lang="ru-RU" sz="2400" dirty="0" smtClean="0">
                <a:solidFill>
                  <a:srgbClr val="7328A7"/>
                </a:solidFill>
              </a:rPr>
              <a:t>застолий </a:t>
            </a:r>
            <a:r>
              <a:rPr lang="ru-RU" sz="2400" dirty="0">
                <a:solidFill>
                  <a:srgbClr val="7328A7"/>
                </a:solidFill>
              </a:rPr>
              <a:t>и тем, кто ходит на вечеринки чаще, чем один раз в полгода</a:t>
            </a:r>
            <a:r>
              <a:rPr lang="ru-RU" sz="2400" dirty="0" smtClean="0">
                <a:solidFill>
                  <a:srgbClr val="7328A7"/>
                </a:solidFill>
              </a:rPr>
              <a:t>.</a:t>
            </a:r>
            <a:r>
              <a:rPr lang="ru-RU" sz="2400" dirty="0">
                <a:solidFill>
                  <a:srgbClr val="7328A7"/>
                </a:solidFill>
              </a:rPr>
              <a:t/>
            </a:r>
            <a:br>
              <a:rPr lang="ru-RU" sz="2400" dirty="0">
                <a:solidFill>
                  <a:srgbClr val="7328A7"/>
                </a:solidFill>
              </a:rPr>
            </a:br>
            <a:r>
              <a:rPr lang="ru-RU" sz="2400" dirty="0">
                <a:solidFill>
                  <a:srgbClr val="7328A7"/>
                </a:solidFill>
              </a:rPr>
              <a:t> 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73981" y="3917309"/>
            <a:ext cx="4370019" cy="1114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Примечание</a:t>
            </a:r>
            <a:r>
              <a:rPr lang="en-GB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рыбалка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друзьями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день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рождения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работе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поздней ночи –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это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тоже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вечеринка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02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47608" y="2776403"/>
            <a:ext cx="5011058" cy="2604239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baseline="30000" dirty="0">
                <a:solidFill>
                  <a:srgbClr val="7328A7"/>
                </a:solidFill>
              </a:rPr>
              <a:t>AFTER-PARTY BOX:</a:t>
            </a:r>
            <a:br>
              <a:rPr lang="ru-RU" sz="3600" b="1" baseline="30000" dirty="0">
                <a:solidFill>
                  <a:srgbClr val="7328A7"/>
                </a:solidFill>
              </a:rPr>
            </a:br>
            <a:r>
              <a:rPr lang="ru-RU" sz="3600" b="1" baseline="30000" dirty="0">
                <a:solidFill>
                  <a:srgbClr val="7328A7"/>
                </a:solidFill>
              </a:rPr>
              <a:t>ГОТОВЬ ОРГАНИЗМ К ВЕЧЕРИНКАМ ЗАРАНЕЕ,</a:t>
            </a:r>
            <a:r>
              <a:rPr lang="ru-RU" sz="3600" b="1" dirty="0">
                <a:solidFill>
                  <a:srgbClr val="7328A7"/>
                </a:solidFill>
              </a:rPr>
              <a:t> </a:t>
            </a:r>
            <a:r>
              <a:rPr lang="ru-RU" sz="3600" b="1" baseline="30000" dirty="0">
                <a:solidFill>
                  <a:srgbClr val="7328A7"/>
                </a:solidFill>
              </a:rPr>
              <a:t>И КАЖДЫЙ ДЕНЬ БУДЕТ,</a:t>
            </a:r>
            <a:br>
              <a:rPr lang="ru-RU" sz="3600" b="1" baseline="30000" dirty="0">
                <a:solidFill>
                  <a:srgbClr val="7328A7"/>
                </a:solidFill>
              </a:rPr>
            </a:br>
            <a:r>
              <a:rPr lang="ru-RU" sz="3600" b="1" baseline="30000" dirty="0">
                <a:solidFill>
                  <a:srgbClr val="7328A7"/>
                </a:solidFill>
              </a:rPr>
              <a:t>КАК ПРАЗДНИК!</a:t>
            </a:r>
            <a:endParaRPr lang="ru-RU" sz="3600" b="1" baseline="30000" dirty="0">
              <a:solidFill>
                <a:srgbClr val="7328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71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5040086" y="1170626"/>
            <a:ext cx="3474962" cy="1369374"/>
          </a:xfrm>
        </p:spPr>
        <p:txBody>
          <a:bodyPr anchor="t">
            <a:noAutofit/>
          </a:bodyPr>
          <a:lstStyle/>
          <a:p>
            <a:pPr algn="l"/>
            <a:r>
              <a:rPr lang="ru-RU" sz="6600" b="1" baseline="30000" dirty="0" smtClean="0">
                <a:solidFill>
                  <a:srgbClr val="81B509"/>
                </a:solidFill>
              </a:rPr>
              <a:t>ПРОСТАЯ</a:t>
            </a:r>
            <a:br>
              <a:rPr lang="ru-RU" sz="6600" b="1" baseline="30000" dirty="0" smtClean="0">
                <a:solidFill>
                  <a:srgbClr val="81B509"/>
                </a:solidFill>
              </a:rPr>
            </a:br>
            <a:r>
              <a:rPr lang="ru-RU" sz="6600" b="1" baseline="30000" dirty="0" smtClean="0">
                <a:solidFill>
                  <a:srgbClr val="81B509"/>
                </a:solidFill>
              </a:rPr>
              <a:t>ФОРМА</a:t>
            </a:r>
            <a:endParaRPr lang="ru-RU" sz="6600" b="1" dirty="0">
              <a:solidFill>
                <a:srgbClr val="81B50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40085" y="4490955"/>
            <a:ext cx="3777343" cy="1338950"/>
          </a:xfrm>
        </p:spPr>
        <p:txBody>
          <a:bodyPr anchor="t">
            <a:normAutofit/>
          </a:bodyPr>
          <a:lstStyle/>
          <a:p>
            <a:pPr algn="l"/>
            <a:r>
              <a:rPr lang="ru-RU" sz="3600" baseline="30000" dirty="0"/>
              <a:t>ВСЕ НЕОБХОДИМОЕ –</a:t>
            </a:r>
            <a:br>
              <a:rPr lang="ru-RU" sz="3600" baseline="30000" dirty="0"/>
            </a:br>
            <a:r>
              <a:rPr lang="ru-RU" sz="3600" baseline="30000" dirty="0"/>
              <a:t>В ОДНОМ </a:t>
            </a:r>
            <a:r>
              <a:rPr lang="ru-RU" sz="3600" baseline="30000" dirty="0" smtClean="0"/>
              <a:t>ПАКЕТИКЕ</a:t>
            </a:r>
            <a:endParaRPr lang="ru-RU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1931186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5040086" y="1170626"/>
            <a:ext cx="3474962" cy="2252326"/>
          </a:xfrm>
        </p:spPr>
        <p:txBody>
          <a:bodyPr anchor="t">
            <a:noAutofit/>
          </a:bodyPr>
          <a:lstStyle/>
          <a:p>
            <a:pPr algn="l"/>
            <a:r>
              <a:rPr lang="ru-RU" sz="6600" b="1" baseline="30000" dirty="0" smtClean="0">
                <a:solidFill>
                  <a:srgbClr val="81B509"/>
                </a:solidFill>
              </a:rPr>
              <a:t>ПРОСТОЕ ПРАВИЛО ПРИЕМА:</a:t>
            </a:r>
            <a:endParaRPr lang="ru-RU" sz="6600" b="1" baseline="30000" dirty="0">
              <a:solidFill>
                <a:srgbClr val="81B50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7225" y="4107526"/>
            <a:ext cx="2471062" cy="818855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ru-RU" sz="3600" baseline="30000" dirty="0"/>
              <a:t>ОДИН ПАКЕТИК</a:t>
            </a:r>
            <a:br>
              <a:rPr lang="ru-RU" sz="3600" baseline="30000" dirty="0"/>
            </a:br>
            <a:r>
              <a:rPr lang="ru-RU" sz="3600" baseline="30000" dirty="0"/>
              <a:t>ПО </a:t>
            </a:r>
            <a:r>
              <a:rPr lang="ru-RU" sz="3600" baseline="30000" dirty="0" smtClean="0"/>
              <a:t>УТРАМ</a:t>
            </a:r>
            <a:endParaRPr lang="ru-RU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428675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899228" y="2533573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6000" b="1" baseline="30000" dirty="0">
                <a:solidFill>
                  <a:srgbClr val="FF6600"/>
                </a:solidFill>
              </a:rPr>
              <a:t>ЧУВСТВУЕШЬ, ЧТО: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899228" y="3408377"/>
            <a:ext cx="5011058" cy="16170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трудом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просыпаешься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утрам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Выдыхаешься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к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концу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дня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Опускаешь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руки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середине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дела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Нет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сил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работать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дальше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Батарейки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нуле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1435252" y="2959932"/>
            <a:ext cx="1451525" cy="419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0" b="1" baseline="30000" dirty="0" smtClean="0">
                <a:solidFill>
                  <a:srgbClr val="595959"/>
                </a:solidFill>
              </a:rPr>
              <a:t>?</a:t>
            </a:r>
            <a:endParaRPr lang="ru-RU" sz="30000" b="1" baseline="30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40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592562" y="1855313"/>
            <a:ext cx="3474962" cy="1369374"/>
          </a:xfrm>
        </p:spPr>
        <p:txBody>
          <a:bodyPr anchor="t">
            <a:noAutofit/>
          </a:bodyPr>
          <a:lstStyle/>
          <a:p>
            <a:pPr algn="l"/>
            <a:r>
              <a:rPr lang="ru-RU" sz="6600" b="1" baseline="30000" dirty="0" smtClean="0">
                <a:solidFill>
                  <a:srgbClr val="81B509"/>
                </a:solidFill>
              </a:rPr>
              <a:t>ПРОСТАЯ</a:t>
            </a:r>
            <a:br>
              <a:rPr lang="ru-RU" sz="6600" b="1" baseline="30000" dirty="0" smtClean="0">
                <a:solidFill>
                  <a:srgbClr val="81B509"/>
                </a:solidFill>
              </a:rPr>
            </a:br>
            <a:r>
              <a:rPr lang="ru-RU" sz="6600" b="1" baseline="30000" dirty="0" smtClean="0">
                <a:solidFill>
                  <a:srgbClr val="81B509"/>
                </a:solidFill>
              </a:rPr>
              <a:t>ЭКОНОМИЯ:</a:t>
            </a:r>
            <a:endParaRPr lang="ru-RU" sz="6600" b="1" baseline="30000" dirty="0">
              <a:solidFill>
                <a:srgbClr val="81B50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92562" y="3329813"/>
            <a:ext cx="4031343" cy="1629236"/>
          </a:xfrm>
        </p:spPr>
        <p:txBody>
          <a:bodyPr anchor="t">
            <a:noAutofit/>
          </a:bodyPr>
          <a:lstStyle/>
          <a:p>
            <a:pPr algn="l"/>
            <a:r>
              <a:rPr lang="ru-RU" sz="6000" baseline="30000" dirty="0"/>
              <a:t>ОТ </a:t>
            </a:r>
            <a:r>
              <a:rPr lang="ru-RU" sz="6000" b="1" baseline="30000" dirty="0">
                <a:solidFill>
                  <a:srgbClr val="FF6600"/>
                </a:solidFill>
              </a:rPr>
              <a:t>20</a:t>
            </a:r>
            <a:r>
              <a:rPr lang="ru-RU" sz="6000" baseline="30000" dirty="0"/>
              <a:t> РУБЛЕЙ*</a:t>
            </a:r>
          </a:p>
          <a:p>
            <a:pPr algn="l"/>
            <a:r>
              <a:rPr lang="ru-RU" sz="6000" baseline="30000" dirty="0"/>
              <a:t>В ДЕНЬ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592562" y="5144098"/>
            <a:ext cx="3777343" cy="63742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aseline="30000" dirty="0"/>
              <a:t>* Стоимость суточного приема БАД </a:t>
            </a:r>
            <a:r>
              <a:rPr lang="ru-RU" sz="2000" baseline="30000" dirty="0"/>
              <a:t>ENERGY</a:t>
            </a:r>
            <a:endParaRPr lang="ru-RU" sz="2000" dirty="0"/>
          </a:p>
          <a:p>
            <a:pPr algn="l"/>
            <a:r>
              <a:rPr lang="ru-RU" sz="2000" baseline="30000" dirty="0" smtClean="0"/>
              <a:t> </a:t>
            </a:r>
            <a:r>
              <a:rPr lang="ru-RU" sz="2000" baseline="30000" dirty="0" err="1"/>
              <a:t>Box</a:t>
            </a:r>
            <a:r>
              <a:rPr lang="ru-RU" sz="2000" baseline="30000" dirty="0"/>
              <a:t> c учетом клиентской скидки 25%.</a:t>
            </a:r>
          </a:p>
        </p:txBody>
      </p:sp>
    </p:spTree>
    <p:extLst>
      <p:ext uri="{BB962C8B-B14F-4D97-AF65-F5344CB8AC3E}">
        <p14:creationId xmlns:p14="http://schemas.microsoft.com/office/powerpoint/2010/main" val="682447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204880" y="1936458"/>
            <a:ext cx="4734240" cy="1711905"/>
          </a:xfrm>
        </p:spPr>
        <p:txBody>
          <a:bodyPr anchor="t">
            <a:noAutofit/>
          </a:bodyPr>
          <a:lstStyle/>
          <a:p>
            <a:r>
              <a:rPr lang="ru-RU" sz="6600" b="1" baseline="30000" dirty="0" smtClean="0">
                <a:solidFill>
                  <a:srgbClr val="81B509"/>
                </a:solidFill>
              </a:rPr>
              <a:t>ПЯТЬ СЕКУНД</a:t>
            </a:r>
            <a:r>
              <a:rPr lang="ru-RU" sz="6600" b="1" dirty="0" smtClean="0">
                <a:solidFill>
                  <a:srgbClr val="81B509"/>
                </a:solidFill>
              </a:rPr>
              <a:t> </a:t>
            </a:r>
            <a:r>
              <a:rPr lang="ru-RU" sz="6600" b="1" baseline="30000" dirty="0" smtClean="0">
                <a:solidFill>
                  <a:srgbClr val="81B509"/>
                </a:solidFill>
              </a:rPr>
              <a:t>КАЖДОЕ УТРО,</a:t>
            </a:r>
            <a:endParaRPr lang="ru-RU" sz="6600" b="1" dirty="0">
              <a:solidFill>
                <a:srgbClr val="81B50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22525" y="3993950"/>
            <a:ext cx="3777343" cy="1387552"/>
          </a:xfrm>
        </p:spPr>
        <p:txBody>
          <a:bodyPr anchor="t">
            <a:normAutofit/>
          </a:bodyPr>
          <a:lstStyle/>
          <a:p>
            <a:r>
              <a:rPr lang="ru-RU" sz="4400" baseline="30000" dirty="0"/>
              <a:t>ЧТОБЫ СДЕЛАТЬ</a:t>
            </a:r>
          </a:p>
          <a:p>
            <a:r>
              <a:rPr lang="ru-RU" sz="4400" baseline="30000" dirty="0"/>
              <a:t>ДЕНЬ ЛУЧШЕ.</a:t>
            </a:r>
          </a:p>
        </p:txBody>
      </p:sp>
    </p:spTree>
    <p:extLst>
      <p:ext uri="{BB962C8B-B14F-4D97-AF65-F5344CB8AC3E}">
        <p14:creationId xmlns:p14="http://schemas.microsoft.com/office/powerpoint/2010/main" val="2445070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18848" y="1508219"/>
            <a:ext cx="7538962" cy="805641"/>
          </a:xfrm>
        </p:spPr>
        <p:txBody>
          <a:bodyPr anchor="t">
            <a:noAutofit/>
          </a:bodyPr>
          <a:lstStyle/>
          <a:p>
            <a:r>
              <a:rPr lang="ru-RU" sz="6600" b="1" baseline="30000" dirty="0" smtClean="0">
                <a:solidFill>
                  <a:srgbClr val="81B509"/>
                </a:solidFill>
              </a:rPr>
              <a:t>ВОТ ОНИ, КРАСАВЦЫ!</a:t>
            </a:r>
            <a:endParaRPr lang="ru-RU" sz="6600" b="1" baseline="30000" dirty="0">
              <a:solidFill>
                <a:srgbClr val="81B5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49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13510" y="2533573"/>
            <a:ext cx="3402391" cy="912769"/>
          </a:xfrm>
        </p:spPr>
        <p:txBody>
          <a:bodyPr>
            <a:normAutofit/>
          </a:bodyPr>
          <a:lstStyle/>
          <a:p>
            <a:pPr algn="l"/>
            <a:r>
              <a:rPr lang="ru-RU" sz="3600" b="1" baseline="30000" dirty="0">
                <a:solidFill>
                  <a:srgbClr val="FF6600"/>
                </a:solidFill>
              </a:rPr>
              <a:t>И ВЕСЬ </a:t>
            </a:r>
            <a:r>
              <a:rPr lang="ru-RU" sz="3600" b="1" baseline="30000" dirty="0" smtClean="0">
                <a:solidFill>
                  <a:srgbClr val="FF6600"/>
                </a:solidFill>
              </a:rPr>
              <a:t>ДЕНЬ</a:t>
            </a:r>
            <a:r>
              <a:rPr lang="en-US" sz="3600" b="1" baseline="30000" dirty="0" smtClean="0">
                <a:solidFill>
                  <a:srgbClr val="FF6600"/>
                </a:solidFill>
              </a:rPr>
              <a:t/>
            </a:r>
            <a:br>
              <a:rPr lang="en-US" sz="3600" b="1" baseline="30000" dirty="0" smtClean="0">
                <a:solidFill>
                  <a:srgbClr val="FF6600"/>
                </a:solidFill>
              </a:rPr>
            </a:br>
            <a:r>
              <a:rPr lang="ru-RU" sz="3600" b="1" baseline="30000" dirty="0" smtClean="0">
                <a:solidFill>
                  <a:srgbClr val="FF6600"/>
                </a:solidFill>
              </a:rPr>
              <a:t>ПОЛОН</a:t>
            </a:r>
            <a:r>
              <a:rPr lang="en-US" sz="3600" b="1" baseline="30000" dirty="0" smtClean="0">
                <a:solidFill>
                  <a:srgbClr val="FF6600"/>
                </a:solidFill>
              </a:rPr>
              <a:t> </a:t>
            </a:r>
            <a:r>
              <a:rPr lang="ru-RU" sz="3600" b="1" baseline="30000" dirty="0" smtClean="0">
                <a:solidFill>
                  <a:srgbClr val="FF6600"/>
                </a:solidFill>
              </a:rPr>
              <a:t>ЭНЕРГИИ</a:t>
            </a:r>
            <a:r>
              <a:rPr lang="ru-RU" sz="3600" b="1" baseline="30000" dirty="0">
                <a:solidFill>
                  <a:srgbClr val="FF6600"/>
                </a:solidFill>
              </a:rPr>
              <a:t>!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13510" y="3468575"/>
            <a:ext cx="4103919" cy="236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ВИТАМИННЫЙ</a:t>
            </a:r>
            <a:r>
              <a:rPr lang="ru-RU" sz="12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2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КОМПЛЕКС</a:t>
            </a: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ПРИРОДНЫЙ</a:t>
            </a:r>
            <a:r>
              <a:rPr lang="ru-RU" sz="12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2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ЭНЕРГЕТИК</a:t>
            </a: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ПАНТОГЕМАТОГЕНОМ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Бодрость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хорошее самочувствие: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основных витаминов</a:t>
            </a:r>
          </a:p>
          <a:p>
            <a:pPr algn="l"/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Высокая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работоспособность и сильный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иммунитет: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пантогематоген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гемолен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Крепкие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ногти и кости, красивые волосы:</a:t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кальций +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1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33324" y="520137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2800" b="1" baseline="30000" dirty="0">
                <a:solidFill>
                  <a:srgbClr val="FF6600"/>
                </a:solidFill>
              </a:rPr>
              <a:t>НАБОР СОСТОИТ ИЗ 30 ПАКЕТИКОВ, </a:t>
            </a:r>
            <a:br>
              <a:rPr lang="ru-RU" sz="2800" b="1" baseline="30000" dirty="0">
                <a:solidFill>
                  <a:srgbClr val="FF6600"/>
                </a:solidFill>
              </a:rPr>
            </a:br>
            <a:r>
              <a:rPr lang="ru-RU" sz="2800" b="1" baseline="30000" dirty="0">
                <a:solidFill>
                  <a:srgbClr val="FF6600"/>
                </a:solidFill>
              </a:rPr>
              <a:t>КАЖДЫЙ ИЗ КОТОРЫХ СОДЕРЖИТ: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665589" y="1787529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 smtClean="0">
                <a:solidFill>
                  <a:srgbClr val="FF6600"/>
                </a:solidFill>
              </a:rPr>
              <a:t>ВИТАМИННЫЙ</a:t>
            </a:r>
            <a:r>
              <a:rPr lang="en-US" sz="1600" b="1" baseline="30000" dirty="0" smtClean="0">
                <a:solidFill>
                  <a:srgbClr val="FF6600"/>
                </a:solidFill>
              </a:rPr>
              <a:t/>
            </a:r>
            <a:br>
              <a:rPr lang="en-US" sz="1600" b="1" baseline="30000" dirty="0" smtClean="0">
                <a:solidFill>
                  <a:srgbClr val="FF6600"/>
                </a:solidFill>
              </a:rPr>
            </a:br>
            <a:r>
              <a:rPr lang="ru-RU" sz="1600" b="1" baseline="30000" dirty="0" smtClean="0">
                <a:solidFill>
                  <a:srgbClr val="FF6600"/>
                </a:solidFill>
              </a:rPr>
              <a:t>КОМПЛЕКС </a:t>
            </a:r>
            <a:endParaRPr lang="ru-RU" sz="1600" b="1" baseline="30000" dirty="0">
              <a:solidFill>
                <a:srgbClr val="FF6600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FF6600"/>
                </a:solidFill>
              </a:rPr>
              <a:t>«</a:t>
            </a:r>
            <a:r>
              <a:rPr lang="ru-RU" sz="1600" b="1" baseline="30000" dirty="0" smtClean="0">
                <a:solidFill>
                  <a:srgbClr val="FF6600"/>
                </a:solidFill>
              </a:rPr>
              <a:t>ESSENTIALS.</a:t>
            </a:r>
            <a:r>
              <a:rPr lang="en-US" sz="1600" b="1" baseline="30000" dirty="0" smtClean="0">
                <a:solidFill>
                  <a:srgbClr val="FF6600"/>
                </a:solidFill>
              </a:rPr>
              <a:t/>
            </a:r>
            <a:br>
              <a:rPr lang="en-US" sz="1600" b="1" baseline="30000" dirty="0" smtClean="0">
                <a:solidFill>
                  <a:srgbClr val="FF6600"/>
                </a:solidFill>
              </a:rPr>
            </a:br>
            <a:r>
              <a:rPr lang="ru-RU" sz="1600" b="1" baseline="30000" dirty="0" smtClean="0">
                <a:solidFill>
                  <a:srgbClr val="FF6600"/>
                </a:solidFill>
              </a:rPr>
              <a:t>ВИТАМИНЫ</a:t>
            </a:r>
            <a:r>
              <a:rPr lang="en-US" sz="1600" b="1" baseline="30000" dirty="0" smtClean="0">
                <a:solidFill>
                  <a:srgbClr val="FF6600"/>
                </a:solidFill>
              </a:rPr>
              <a:t/>
            </a:r>
            <a:br>
              <a:rPr lang="en-US" sz="1600" b="1" baseline="30000" dirty="0" smtClean="0">
                <a:solidFill>
                  <a:srgbClr val="FF6600"/>
                </a:solidFill>
              </a:rPr>
            </a:br>
            <a:r>
              <a:rPr lang="ru-RU" sz="1600" b="1" baseline="30000" dirty="0" smtClean="0">
                <a:solidFill>
                  <a:srgbClr val="FF6600"/>
                </a:solidFill>
              </a:rPr>
              <a:t>С </a:t>
            </a:r>
            <a:r>
              <a:rPr lang="ru-RU" sz="1600" b="1" baseline="30000" dirty="0">
                <a:solidFill>
                  <a:srgbClr val="FF6600"/>
                </a:solidFill>
              </a:rPr>
              <a:t>КАЛЬЦИЕМ»</a:t>
            </a:r>
          </a:p>
          <a:p>
            <a:pPr algn="l"/>
            <a:endParaRPr lang="ru-RU" sz="1600" b="1" baseline="30000" dirty="0">
              <a:solidFill>
                <a:srgbClr val="FF6600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FF6600"/>
                </a:solidFill>
              </a:rPr>
              <a:t>2 КАПСУЛЫ</a:t>
            </a:r>
            <a:endParaRPr lang="ru-RU" sz="1600" dirty="0">
              <a:solidFill>
                <a:srgbClr val="FF6600"/>
              </a:solidFill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380274" y="1787529"/>
            <a:ext cx="1399449" cy="2604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Кальций</a:t>
            </a:r>
          </a:p>
          <a:p>
            <a:pPr algn="l"/>
            <a:r>
              <a:rPr lang="ru-RU" sz="1400" baseline="30000" dirty="0"/>
              <a:t>Витамин А</a:t>
            </a:r>
          </a:p>
          <a:p>
            <a:pPr algn="l"/>
            <a:r>
              <a:rPr lang="ru-RU" sz="1400" baseline="30000" dirty="0"/>
              <a:t>Витамин </a:t>
            </a:r>
            <a:r>
              <a:rPr lang="ru-RU" sz="1400" baseline="30000" dirty="0" smtClean="0"/>
              <a:t>D3</a:t>
            </a:r>
            <a:r>
              <a:rPr lang="en-US" sz="1400" baseline="30000" dirty="0" smtClean="0"/>
              <a:t/>
            </a:r>
            <a:br>
              <a:rPr lang="en-US" sz="1400" baseline="30000" dirty="0" smtClean="0"/>
            </a:br>
            <a:r>
              <a:rPr lang="ru-RU" sz="1400" baseline="30000" dirty="0" smtClean="0"/>
              <a:t>Витамин </a:t>
            </a:r>
            <a:r>
              <a:rPr lang="ru-RU" sz="1400" baseline="30000" dirty="0"/>
              <a:t>Е</a:t>
            </a:r>
          </a:p>
          <a:p>
            <a:pPr algn="l"/>
            <a:r>
              <a:rPr lang="ru-RU" sz="1400" baseline="30000" dirty="0"/>
              <a:t>Витамин К1</a:t>
            </a:r>
          </a:p>
          <a:p>
            <a:pPr algn="l"/>
            <a:r>
              <a:rPr lang="ru-RU" sz="1400" baseline="30000" dirty="0"/>
              <a:t>Витамин В1</a:t>
            </a:r>
          </a:p>
          <a:p>
            <a:pPr algn="l"/>
            <a:r>
              <a:rPr lang="ru-RU" sz="1400" baseline="30000" dirty="0"/>
              <a:t>Витамин В2</a:t>
            </a:r>
          </a:p>
          <a:p>
            <a:pPr algn="l"/>
            <a:r>
              <a:rPr lang="ru-RU" sz="1400" baseline="30000" dirty="0"/>
              <a:t>Витамин В6</a:t>
            </a:r>
          </a:p>
          <a:p>
            <a:pPr algn="l"/>
            <a:r>
              <a:rPr lang="ru-RU" sz="1400" baseline="30000" dirty="0"/>
              <a:t>Витамин В12</a:t>
            </a:r>
          </a:p>
          <a:p>
            <a:pPr algn="l"/>
            <a:r>
              <a:rPr lang="ru-RU" sz="1400" baseline="30000" dirty="0"/>
              <a:t>Витамин С</a:t>
            </a:r>
          </a:p>
          <a:p>
            <a:pPr algn="l"/>
            <a:r>
              <a:rPr lang="ru-RU" sz="1400" baseline="30000" dirty="0" err="1"/>
              <a:t>Никотинамид</a:t>
            </a:r>
            <a:r>
              <a:rPr lang="ru-RU" sz="1400" baseline="30000" dirty="0"/>
              <a:t> </a:t>
            </a:r>
          </a:p>
          <a:p>
            <a:pPr algn="l"/>
            <a:r>
              <a:rPr lang="ru-RU" sz="1400" baseline="30000" dirty="0"/>
              <a:t>Фолиевая кислота </a:t>
            </a:r>
          </a:p>
          <a:p>
            <a:pPr algn="l"/>
            <a:r>
              <a:rPr lang="ru-RU" sz="1400" baseline="30000" dirty="0"/>
              <a:t>Пантотеновая кислота</a:t>
            </a:r>
          </a:p>
          <a:p>
            <a:pPr algn="l"/>
            <a:r>
              <a:rPr lang="ru-RU" sz="1400" baseline="30000" dirty="0"/>
              <a:t>Биотин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5799671" y="1787529"/>
            <a:ext cx="1245809" cy="2604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</a:t>
            </a:r>
            <a:endParaRPr lang="ru-RU" sz="1400" baseline="30000" dirty="0"/>
          </a:p>
          <a:p>
            <a:pPr algn="l"/>
            <a:r>
              <a:rPr lang="ru-RU" sz="1400" baseline="30000" dirty="0"/>
              <a:t>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329,4 мг  </a:t>
            </a:r>
          </a:p>
          <a:p>
            <a:pPr algn="l"/>
            <a:r>
              <a:rPr lang="ru-RU" sz="1400" baseline="30000" dirty="0"/>
              <a:t>1,22 мг</a:t>
            </a:r>
          </a:p>
          <a:p>
            <a:pPr algn="l"/>
            <a:r>
              <a:rPr lang="ru-RU" sz="1400" baseline="30000" dirty="0"/>
              <a:t>424,4 МЕ                             </a:t>
            </a:r>
          </a:p>
          <a:p>
            <a:pPr algn="l"/>
            <a:r>
              <a:rPr lang="ru-RU" sz="1400" baseline="30000" dirty="0"/>
              <a:t>17,3 мг                                 </a:t>
            </a:r>
          </a:p>
          <a:p>
            <a:pPr algn="l"/>
            <a:r>
              <a:rPr lang="ru-RU" sz="1400" baseline="30000" dirty="0"/>
              <a:t>63,2 мкг</a:t>
            </a:r>
          </a:p>
          <a:p>
            <a:pPr algn="l"/>
            <a:r>
              <a:rPr lang="ru-RU" sz="1400" baseline="30000" dirty="0"/>
              <a:t>1,28 мг</a:t>
            </a:r>
          </a:p>
          <a:p>
            <a:pPr algn="l"/>
            <a:r>
              <a:rPr lang="ru-RU" sz="1400" baseline="30000" dirty="0"/>
              <a:t>1,34 мг</a:t>
            </a:r>
          </a:p>
          <a:p>
            <a:pPr algn="l"/>
            <a:r>
              <a:rPr lang="ru-RU" sz="1400" baseline="30000" dirty="0"/>
              <a:t>2,2 мг</a:t>
            </a:r>
          </a:p>
          <a:p>
            <a:pPr algn="l"/>
            <a:r>
              <a:rPr lang="ru-RU" sz="1400" baseline="30000" dirty="0"/>
              <a:t>3,39 мкг</a:t>
            </a:r>
          </a:p>
          <a:p>
            <a:pPr algn="l"/>
            <a:r>
              <a:rPr lang="ru-RU" sz="1400" baseline="30000" dirty="0"/>
              <a:t>106,2 мг</a:t>
            </a:r>
          </a:p>
          <a:p>
            <a:pPr algn="l"/>
            <a:r>
              <a:rPr lang="ru-RU" sz="1400" baseline="30000" dirty="0"/>
              <a:t>13,1 мг </a:t>
            </a:r>
          </a:p>
          <a:p>
            <a:pPr algn="l"/>
            <a:r>
              <a:rPr lang="ru-RU" sz="1400" baseline="30000" dirty="0"/>
              <a:t>413 мкг</a:t>
            </a:r>
          </a:p>
          <a:p>
            <a:pPr algn="l"/>
            <a:r>
              <a:rPr lang="ru-RU" sz="1400" baseline="30000" dirty="0"/>
              <a:t>4,6 мг</a:t>
            </a:r>
          </a:p>
          <a:p>
            <a:pPr algn="l"/>
            <a:r>
              <a:rPr lang="ru-RU" sz="1400" baseline="30000" dirty="0"/>
              <a:t>105,6 мкг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7045475" y="1787529"/>
            <a:ext cx="1820332" cy="2604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32,9</a:t>
            </a:r>
          </a:p>
          <a:p>
            <a:pPr algn="l"/>
            <a:r>
              <a:rPr lang="ru-RU" sz="1400" baseline="30000" dirty="0"/>
              <a:t>135,6</a:t>
            </a:r>
          </a:p>
          <a:p>
            <a:pPr algn="l"/>
            <a:r>
              <a:rPr lang="ru-RU" sz="1400" baseline="30000" dirty="0"/>
              <a:t>106,1</a:t>
            </a:r>
          </a:p>
          <a:p>
            <a:pPr algn="l"/>
            <a:r>
              <a:rPr lang="ru-RU" sz="1400" baseline="30000" dirty="0"/>
              <a:t>115,3</a:t>
            </a:r>
          </a:p>
          <a:p>
            <a:pPr algn="l"/>
            <a:r>
              <a:rPr lang="ru-RU" sz="1400" baseline="30000" dirty="0"/>
              <a:t>52,7</a:t>
            </a:r>
          </a:p>
          <a:p>
            <a:pPr algn="l"/>
            <a:r>
              <a:rPr lang="ru-RU" sz="1400" baseline="30000" dirty="0"/>
              <a:t>85,3</a:t>
            </a:r>
          </a:p>
          <a:p>
            <a:pPr algn="l"/>
            <a:r>
              <a:rPr lang="ru-RU" sz="1400" baseline="30000" dirty="0"/>
              <a:t>74,4</a:t>
            </a:r>
          </a:p>
          <a:p>
            <a:pPr algn="l"/>
            <a:r>
              <a:rPr lang="ru-RU" sz="1400" baseline="30000" dirty="0"/>
              <a:t>110</a:t>
            </a:r>
          </a:p>
          <a:p>
            <a:pPr algn="l"/>
            <a:r>
              <a:rPr lang="ru-RU" sz="1400" baseline="30000" dirty="0"/>
              <a:t>113</a:t>
            </a:r>
          </a:p>
          <a:p>
            <a:pPr algn="l"/>
            <a:r>
              <a:rPr lang="ru-RU" sz="1400" baseline="30000" dirty="0"/>
              <a:t>118</a:t>
            </a:r>
          </a:p>
          <a:p>
            <a:pPr algn="l"/>
            <a:r>
              <a:rPr lang="ru-RU" sz="1400" baseline="30000" dirty="0"/>
              <a:t>65,5</a:t>
            </a:r>
          </a:p>
          <a:p>
            <a:pPr algn="l"/>
            <a:r>
              <a:rPr lang="ru-RU" sz="1400" baseline="30000" dirty="0"/>
              <a:t>103,3</a:t>
            </a:r>
          </a:p>
          <a:p>
            <a:pPr algn="l"/>
            <a:r>
              <a:rPr lang="ru-RU" sz="1400" baseline="30000" dirty="0"/>
              <a:t>92</a:t>
            </a:r>
          </a:p>
          <a:p>
            <a:pPr algn="l"/>
            <a:r>
              <a:rPr lang="ru-RU" sz="1400" baseline="30000" dirty="0"/>
              <a:t>211,2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2665589" y="4563100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FF6600"/>
                </a:solidFill>
              </a:rPr>
              <a:t>ПРИРОДНЫЙ ЭНЕРГЕТИК  </a:t>
            </a:r>
          </a:p>
          <a:p>
            <a:pPr algn="l"/>
            <a:r>
              <a:rPr lang="ru-RU" sz="1600" b="1" baseline="30000" dirty="0">
                <a:solidFill>
                  <a:srgbClr val="FF6600"/>
                </a:solidFill>
              </a:rPr>
              <a:t>С ПАНТОГЕМАТОГЕНОМ</a:t>
            </a:r>
            <a:br>
              <a:rPr lang="ru-RU" sz="1600" b="1" baseline="30000" dirty="0">
                <a:solidFill>
                  <a:srgbClr val="FF6600"/>
                </a:solidFill>
              </a:rPr>
            </a:br>
            <a:r>
              <a:rPr lang="ru-RU" sz="1600" b="1" baseline="30000" dirty="0">
                <a:solidFill>
                  <a:srgbClr val="FF6600"/>
                </a:solidFill>
              </a:rPr>
              <a:t>И ГЕМОЛЕНОМ «ПАНТОРАЛ»</a:t>
            </a:r>
          </a:p>
          <a:p>
            <a:pPr algn="l"/>
            <a:endParaRPr lang="ru-RU" sz="1600" b="1" baseline="30000" dirty="0">
              <a:solidFill>
                <a:srgbClr val="FF6600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FF6600"/>
                </a:solidFill>
              </a:rPr>
              <a:t>1 КАПСУЛА</a:t>
            </a:r>
            <a:endParaRPr lang="ru-RU" sz="1600" dirty="0">
              <a:solidFill>
                <a:srgbClr val="FF6600"/>
              </a:solidFill>
            </a:endParaRP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4380274" y="4531947"/>
            <a:ext cx="1399449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Селен</a:t>
            </a:r>
          </a:p>
          <a:p>
            <a:pPr algn="l"/>
            <a:r>
              <a:rPr lang="ru-RU" sz="1400" baseline="30000" dirty="0"/>
              <a:t>Витамин С</a:t>
            </a:r>
          </a:p>
          <a:p>
            <a:pPr algn="l"/>
            <a:r>
              <a:rPr lang="ru-RU" sz="1400" baseline="30000" dirty="0" err="1"/>
              <a:t>Элеутерозиды</a:t>
            </a:r>
            <a:r>
              <a:rPr lang="ru-RU" sz="1400" baseline="30000" dirty="0"/>
              <a:t> В + Е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5799671" y="4531947"/>
            <a:ext cx="1245809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</a:t>
            </a:r>
            <a:endParaRPr lang="ru-RU" sz="1400" baseline="30000" dirty="0"/>
          </a:p>
          <a:p>
            <a:pPr algn="l"/>
            <a:r>
              <a:rPr lang="ru-RU" sz="1400" baseline="30000" dirty="0"/>
              <a:t>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39,1  мкг</a:t>
            </a:r>
          </a:p>
          <a:p>
            <a:pPr algn="l"/>
            <a:r>
              <a:rPr lang="ru-RU" sz="1400" baseline="30000" dirty="0"/>
              <a:t>11,5 мг</a:t>
            </a:r>
          </a:p>
          <a:p>
            <a:pPr algn="l"/>
            <a:r>
              <a:rPr lang="ru-RU" sz="1400" baseline="30000" dirty="0"/>
              <a:t>0,78 мг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7045475" y="4531947"/>
            <a:ext cx="1820332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56</a:t>
            </a:r>
          </a:p>
          <a:p>
            <a:pPr algn="l"/>
            <a:r>
              <a:rPr lang="ru-RU" sz="1400" baseline="30000" dirty="0"/>
              <a:t>19,2</a:t>
            </a:r>
          </a:p>
          <a:p>
            <a:pPr algn="l"/>
            <a:r>
              <a:rPr lang="ru-RU" sz="1400" baseline="30000" dirty="0"/>
              <a:t>–</a:t>
            </a:r>
            <a:endParaRPr lang="ru-RU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10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63311" y="1997343"/>
            <a:ext cx="4140201" cy="2367490"/>
          </a:xfrm>
        </p:spPr>
        <p:txBody>
          <a:bodyPr anchor="t">
            <a:normAutofit/>
          </a:bodyPr>
          <a:lstStyle/>
          <a:p>
            <a:pPr algn="l"/>
            <a:r>
              <a:rPr lang="ru-RU" b="1" dirty="0">
                <a:solidFill>
                  <a:srgbClr val="FF6600"/>
                </a:solidFill>
              </a:rPr>
              <a:t>НЕОБХОДИМ</a:t>
            </a:r>
            <a:r>
              <a:rPr lang="ru-RU" sz="6000" b="1" dirty="0">
                <a:solidFill>
                  <a:srgbClr val="FF6600"/>
                </a:solidFill>
              </a:rPr>
              <a:t/>
            </a:r>
            <a:br>
              <a:rPr lang="ru-RU" sz="6000" b="1" dirty="0">
                <a:solidFill>
                  <a:srgbClr val="FF6600"/>
                </a:solidFill>
              </a:rPr>
            </a:br>
            <a:r>
              <a:rPr lang="ru-RU" sz="2400" dirty="0" smtClean="0">
                <a:solidFill>
                  <a:srgbClr val="FF6600"/>
                </a:solidFill>
              </a:rPr>
              <a:t>активным и </a:t>
            </a:r>
            <a:r>
              <a:rPr lang="ru-RU" sz="2400" dirty="0">
                <a:solidFill>
                  <a:srgbClr val="FF6600"/>
                </a:solidFill>
              </a:rPr>
              <a:t>стремительным </a:t>
            </a:r>
            <a:r>
              <a:rPr lang="ru-RU" sz="2400" dirty="0" smtClean="0">
                <a:solidFill>
                  <a:srgbClr val="FF6600"/>
                </a:solidFill>
              </a:rPr>
              <a:t>людям</a:t>
            </a:r>
            <a:r>
              <a:rPr lang="ru-RU" sz="2400" dirty="0">
                <a:solidFill>
                  <a:srgbClr val="FF6600"/>
                </a:solidFill>
              </a:rPr>
              <a:t> </a:t>
            </a:r>
            <a:r>
              <a:rPr lang="ru-RU" sz="2400" dirty="0" smtClean="0">
                <a:solidFill>
                  <a:srgbClr val="FF6600"/>
                </a:solidFill>
              </a:rPr>
              <a:t>с </a:t>
            </a:r>
            <a:r>
              <a:rPr lang="ru-RU" sz="2400" dirty="0">
                <a:solidFill>
                  <a:srgbClr val="FF6600"/>
                </a:solidFill>
              </a:rPr>
              <a:t>большим расходом</a:t>
            </a:r>
            <a:br>
              <a:rPr lang="ru-RU" sz="2400" dirty="0">
                <a:solidFill>
                  <a:srgbClr val="FF6600"/>
                </a:solidFill>
              </a:rPr>
            </a:br>
            <a:r>
              <a:rPr lang="ru-RU" sz="2400" dirty="0" smtClean="0">
                <a:solidFill>
                  <a:srgbClr val="FF6600"/>
                </a:solidFill>
              </a:rPr>
              <a:t>энергии.</a:t>
            </a:r>
            <a:endParaRPr lang="ru-RU" sz="2400" b="1" dirty="0">
              <a:solidFill>
                <a:srgbClr val="FF6600"/>
              </a:solidFill>
            </a:endParaRP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73981" y="4364833"/>
            <a:ext cx="4370019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портсмены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активные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бизнесмены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жестким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графиком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студенты в период сессии,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все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кто работает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двух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работах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10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47608" y="2979718"/>
            <a:ext cx="5011058" cy="1617028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baseline="30000" dirty="0">
                <a:solidFill>
                  <a:srgbClr val="FF6600"/>
                </a:solidFill>
              </a:rPr>
              <a:t>ENERGY BOX:</a:t>
            </a:r>
            <a:br>
              <a:rPr lang="ru-RU" sz="3600" b="1" baseline="30000" dirty="0">
                <a:solidFill>
                  <a:srgbClr val="FF6600"/>
                </a:solidFill>
              </a:rPr>
            </a:br>
            <a:r>
              <a:rPr lang="ru-RU" sz="3600" b="1" baseline="30000" dirty="0" smtClean="0">
                <a:solidFill>
                  <a:srgbClr val="FF6600"/>
                </a:solidFill>
              </a:rPr>
              <a:t>ТВОЙ </a:t>
            </a:r>
            <a:r>
              <a:rPr lang="ru-RU" sz="3600" b="1" baseline="30000" dirty="0">
                <a:solidFill>
                  <a:srgbClr val="FF6600"/>
                </a:solidFill>
              </a:rPr>
              <a:t>ЗАРЯД ЭНЕРГИИ ПО УТРАМ</a:t>
            </a:r>
            <a:br>
              <a:rPr lang="ru-RU" sz="3600" b="1" baseline="30000" dirty="0">
                <a:solidFill>
                  <a:srgbClr val="FF6600"/>
                </a:solidFill>
              </a:rPr>
            </a:br>
            <a:r>
              <a:rPr lang="ru-RU" sz="3600" b="1" baseline="30000" dirty="0" smtClean="0">
                <a:solidFill>
                  <a:srgbClr val="FF6600"/>
                </a:solidFill>
              </a:rPr>
              <a:t>+ ВИТАМИННЫЙ </a:t>
            </a:r>
            <a:r>
              <a:rPr lang="ru-RU" sz="3600" b="1" baseline="30000" dirty="0">
                <a:solidFill>
                  <a:srgbClr val="FF6600"/>
                </a:solidFill>
              </a:rPr>
              <a:t>КОМПЛЕКС!</a:t>
            </a:r>
          </a:p>
        </p:txBody>
      </p:sp>
    </p:spTree>
    <p:extLst>
      <p:ext uri="{BB962C8B-B14F-4D97-AF65-F5344CB8AC3E}">
        <p14:creationId xmlns:p14="http://schemas.microsoft.com/office/powerpoint/2010/main" val="283347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899228" y="2533573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6000" b="1" baseline="30000" dirty="0">
                <a:solidFill>
                  <a:srgbClr val="D7137B"/>
                </a:solidFill>
              </a:rPr>
              <a:t>ТРЕВОЖИТ, ЧТО: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899228" y="3506069"/>
            <a:ext cx="5011058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Кожа выглядит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тусклой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а лицо уставшим?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Круги под глазами не проходят?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Make-up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помогает?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Время работает против тебя?</a:t>
            </a: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1435252" y="2959932"/>
            <a:ext cx="1451525" cy="419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0" b="1" baseline="30000" dirty="0" smtClean="0">
                <a:solidFill>
                  <a:srgbClr val="595959"/>
                </a:solidFill>
              </a:rPr>
              <a:t>?</a:t>
            </a:r>
            <a:endParaRPr lang="ru-RU" sz="30000" b="1" baseline="30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78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13510" y="2533573"/>
            <a:ext cx="3402391" cy="912769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baseline="30000" dirty="0">
                <a:solidFill>
                  <a:srgbClr val="D7137B"/>
                </a:solidFill>
              </a:rPr>
              <a:t>ПРИТЯГИВАЙ</a:t>
            </a:r>
            <a:br>
              <a:rPr lang="ru-RU" sz="3600" b="1" baseline="30000" dirty="0">
                <a:solidFill>
                  <a:srgbClr val="D7137B"/>
                </a:solidFill>
              </a:rPr>
            </a:br>
            <a:r>
              <a:rPr lang="ru-RU" sz="3600" b="1" baseline="30000" dirty="0">
                <a:solidFill>
                  <a:srgbClr val="D7137B"/>
                </a:solidFill>
              </a:rPr>
              <a:t>ВОСХИЩЕННЫЕ ВЗГЛЯДЫ!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13510" y="3468575"/>
            <a:ext cx="4103919" cy="23674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ВИТАМИНЫ КРАСОТЫ</a:t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НАТУРАЛЬНЫЕ АНТИОКСИДАНТЫ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Энергия и хорошее самочувствие:</a:t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основных витаминов</a:t>
            </a:r>
          </a:p>
          <a:p>
            <a:pPr algn="l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 от старения:</a:t>
            </a:r>
          </a:p>
          <a:p>
            <a:pPr algn="l"/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коэнзим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Q10</a:t>
            </a:r>
          </a:p>
          <a:p>
            <a:pPr algn="l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Красивые волосы и кожа:</a:t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таурин, бета-каротин и витамин Е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997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801</Words>
  <Application>Microsoft Office PowerPoint</Application>
  <PresentationFormat>Экран (4:3)</PresentationFormat>
  <Paragraphs>488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DAILY BOXES</vt:lpstr>
      <vt:lpstr>ПРОДУКТОВ ДЛЯ ЕЖЕДНЕВНОГО УПОТРЕБЛЕНИЯ</vt:lpstr>
      <vt:lpstr>ЧУВСТВУЕШЬ, ЧТО:</vt:lpstr>
      <vt:lpstr>И ВЕСЬ ДЕНЬ ПОЛОН ЭНЕРГИИ!</vt:lpstr>
      <vt:lpstr>НАБОР СОСТОИТ ИЗ 30 ПАКЕТИКОВ,  КАЖДЫЙ ИЗ КОТОРЫХ СОДЕРЖИТ:</vt:lpstr>
      <vt:lpstr>НЕОБХОДИМ активным и стремительным людям с большим расходом энергии.</vt:lpstr>
      <vt:lpstr>ENERGY BOX: ТВОЙ ЗАРЯД ЭНЕРГИИ ПО УТРАМ + ВИТАМИННЫЙ КОМПЛЕКС!</vt:lpstr>
      <vt:lpstr>ТРЕВОЖИТ, ЧТО:</vt:lpstr>
      <vt:lpstr>ПРИТЯГИВАЙ ВОСХИЩЕННЫЕ ВЗГЛЯДЫ!</vt:lpstr>
      <vt:lpstr>НАБОР СОСТОИТ ИЗ 30 ПАКЕТИКОВ,  КАЖДЫЙ ИЗ КОТОРЫХ СОДЕРЖИТ:</vt:lpstr>
      <vt:lpstr>НЕОБХОДИМ тем, кто следит за собой и хочет выглядеть свежей и красивой каждый день!</vt:lpstr>
      <vt:lpstr>BEAUTY BОХ: ПРАВИЛЬНЫЕ ШАГИ К ЕСТЕСТВЕННОЙ КРАСОТЕ И ЗАЩИТА ОТ СТАРЕНИЯ. КАЖДЫЙ ДЕНЬ.</vt:lpstr>
      <vt:lpstr>ЗАМЕТИЛ, ЧТО:</vt:lpstr>
      <vt:lpstr>ПОЧУВСТВУЙ СЕБЯ ПОБЕДИТЕЛЕМ! </vt:lpstr>
      <vt:lpstr>НАБОР СОСТОИТ ИЗ 30 ПАКЕТИКОВ,  КАЖДЫЙ ИЗ КОТОРЫХ СОДЕРЖИТ:</vt:lpstr>
      <vt:lpstr>НЕОБХОДИМ мужчинам, отдающим работе все силы.  </vt:lpstr>
      <vt:lpstr>MEN’S BOX: БЫТЬ НАСТОЯЩИМ МУЖЧИНОЙ НИКОГДА НЕ ПОЗДНО. ДАЖЕ ПОСЛЕ ТЯЖЕЛОГО РАБОЧЕГО ДНЯ.</vt:lpstr>
      <vt:lpstr>БЕСПОКОИТ, ЧТО:</vt:lpstr>
      <vt:lpstr>СОВЕРШИ ИНТЕЛЛЕКТУАЛЬНЫЙ ПРОРЫВ!</vt:lpstr>
      <vt:lpstr>НАБОР СОСТОИТ ИЗ 30 ПАКЕТИКОВ,  КАЖДЫЙ ИЗ КОТОРЫХ СОДЕРЖИТ:</vt:lpstr>
      <vt:lpstr>НЕОБХОДИМ тем, кому нужна ясность, четкость и скорость мышления.</vt:lpstr>
      <vt:lpstr>IQ BOX: ТВОЙ МОЗГ НЕ ЗАБУДЕТ СКАЗАТЬ ТЕБЕ СПАСИБО.</vt:lpstr>
      <vt:lpstr>БЫВАЕТ, ЧТО:</vt:lpstr>
      <vt:lpstr>ИЗБАВЬСЯ ОТ ТОКСИНОВ, ВОССТАНОВИ ОРГАНИЗМ!</vt:lpstr>
      <vt:lpstr>НАБОР СОСТОИТ ИЗ 30 ПАКЕТИКОВ,  КАЖДЫЙ ИЗ КОТОРЫХ СОДЕРЖИТ:</vt:lpstr>
      <vt:lpstr>НЕОБХОДИМ любителям застолий и тем, кто ходит на вечеринки чаще, чем один раз в полгода.  </vt:lpstr>
      <vt:lpstr>AFTER-PARTY BOX: ГОТОВЬ ОРГАНИЗМ К ВЕЧЕРИНКАМ ЗАРАНЕЕ, И КАЖДЫЙ ДЕНЬ БУДЕТ, КАК ПРАЗДНИК!</vt:lpstr>
      <vt:lpstr>ПРОСТАЯ ФОРМА</vt:lpstr>
      <vt:lpstr>ПРОСТОЕ ПРАВИЛО ПРИЕМА:</vt:lpstr>
      <vt:lpstr>ПРОСТАЯ ЭКОНОМИЯ:</vt:lpstr>
      <vt:lpstr>ПЯТЬ СЕКУНД КАЖДОЕ УТРО,</vt:lpstr>
      <vt:lpstr>ВОТ ОНИ, КРАСАВЦЫ!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DAILY BOXES</dc:title>
  <dc:creator>Максим Юрьевич Ким</dc:creator>
  <cp:lastModifiedBy>Никитина Евгения Викторовна</cp:lastModifiedBy>
  <cp:revision>31</cp:revision>
  <dcterms:created xsi:type="dcterms:W3CDTF">2015-05-25T08:09:17Z</dcterms:created>
  <dcterms:modified xsi:type="dcterms:W3CDTF">2016-06-09T06:22:27Z</dcterms:modified>
</cp:coreProperties>
</file>