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7" r:id="rId4"/>
    <p:sldId id="259" r:id="rId5"/>
    <p:sldId id="260" r:id="rId6"/>
    <p:sldId id="262" r:id="rId7"/>
    <p:sldId id="266" r:id="rId8"/>
    <p:sldId id="267" r:id="rId9"/>
    <p:sldId id="268" r:id="rId10"/>
    <p:sldId id="261" r:id="rId11"/>
    <p:sldId id="270" r:id="rId12"/>
    <p:sldId id="273" r:id="rId13"/>
    <p:sldId id="272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6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3453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55" autoAdjust="0"/>
  </p:normalViewPr>
  <p:slideViewPr>
    <p:cSldViewPr>
      <p:cViewPr>
        <p:scale>
          <a:sx n="80" d="100"/>
          <a:sy n="80" d="100"/>
        </p:scale>
        <p:origin x="-2514" y="-9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B2012-D9B8-4C6C-8336-C8CA17827BD3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A5B18-FC6D-4DDF-A3AA-2020F7F724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795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Любая мама знает, как важно, чтобы малыш рос здоровым. Ведь каждый новый шаг, улыбка, открытие ребенка – это наша гордость и наше счастье. Для правильного и активного развития и роста малыша необходимо соблюдать несколько важных условий: поддерживать его иммунитет, стимулировать развитие памяти, мышления, творческих способностей, помогать в формировании крепкой иммунной системы и т.д.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Обеспечить эти условия можно несколькими способами: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во-первых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развивая интеллект ребенка, дав ему возможность изучать, творить, мыслить ярко и позитивно, познавать разнообразный и удивительный мир вокруг себя.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Во-вторых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малышу важно активно двигаться, играть, гулять, дышать свежим воздухом, чтобы подрастающий организм становился крепким физически.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Наконец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важно обеспечить малышу сбалансированный рацион питания, в который будут входить натуральные, безопасные для растущего организма продукты.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7034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8253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1741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0713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7599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8253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1741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0713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7599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Линия продуктов для детей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ВитаМама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– это особое сочетание пользы и вкуса. Каждый продукт соединил в себе важнейшие питательные вещества, витамины и микроэлементы. Приятный вкус и оригинальная форма делает продукты привлекательными и для родителей, и для их малышей.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родителей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ВитаМама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– это простое и безопасное решение поддержки роста и развития детского организма. Для детей – это вкусное лакомство и интересная игра, развивающая воображение.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4866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4866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4866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4866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2965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5191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6651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B18-FC6D-4DDF-A3AA-2020F7F7243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7673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E563-462A-43BC-B098-C91B8989426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8D063-28DE-4FC5-BB2E-CC09DD297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3346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E563-462A-43BC-B098-C91B8989426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8D063-28DE-4FC5-BB2E-CC09DD297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602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E563-462A-43BC-B098-C91B8989426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8D063-28DE-4FC5-BB2E-CC09DD297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2610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E563-462A-43BC-B098-C91B8989426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8D063-28DE-4FC5-BB2E-CC09DD297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343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E563-462A-43BC-B098-C91B8989426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8D063-28DE-4FC5-BB2E-CC09DD297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4481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E563-462A-43BC-B098-C91B8989426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8D063-28DE-4FC5-BB2E-CC09DD297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978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E563-462A-43BC-B098-C91B8989426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8D063-28DE-4FC5-BB2E-CC09DD297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408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E563-462A-43BC-B098-C91B8989426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8D063-28DE-4FC5-BB2E-CC09DD297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082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E563-462A-43BC-B098-C91B8989426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8D063-28DE-4FC5-BB2E-CC09DD297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2854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E563-462A-43BC-B098-C91B8989426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8D063-28DE-4FC5-BB2E-CC09DD297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4867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DE563-462A-43BC-B098-C91B8989426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8D063-28DE-4FC5-BB2E-CC09DD297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188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DE563-462A-43BC-B098-C91B8989426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8D063-28DE-4FC5-BB2E-CC09DD2972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629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:\ПРЕЗЕНТАЦИИ\витамама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52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82007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:\ПРЕЗЕНТАЦИИ\витамама\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6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692696"/>
            <a:ext cx="3316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ТОПИВИШКА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1073" y="1412776"/>
            <a:ext cx="47183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Состав: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сахарная пудра, сироп сахарный </a:t>
            </a:r>
          </a:p>
          <a:p>
            <a:pPr algn="ctr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(сахар-песок, патока, вода), молоко сухое </a:t>
            </a:r>
          </a:p>
          <a:p>
            <a:pPr algn="ctr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цельное, топинамбур, какао-порошок, крупка сахарная (нонпарель), экстракт лопуха,  аскорбиновая кислота,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глянцеватель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3607856"/>
            <a:ext cx="36107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СПОСОБ ПРИМЕНЕНИЯ:</a:t>
            </a:r>
            <a:r>
              <a:rPr lang="ru-RU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rgbClr val="534537"/>
                </a:solidFill>
                <a:latin typeface="Comic Sans MS" panose="030F0702030302020204" pitchFamily="66" charset="0"/>
              </a:rPr>
              <a:t>детям</a:t>
            </a:r>
            <a:r>
              <a:rPr lang="ru-RU" dirty="0">
                <a:solidFill>
                  <a:srgbClr val="534537"/>
                </a:solidFill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– </a:t>
            </a:r>
            <a:r>
              <a:rPr lang="ru-RU" dirty="0">
                <a:solidFill>
                  <a:srgbClr val="534537"/>
                </a:solidFill>
                <a:latin typeface="Comic Sans MS" panose="030F0702030302020204" pitchFamily="66" charset="0"/>
              </a:rPr>
              <a:t>от 2 до 6 драже, </a:t>
            </a:r>
            <a:r>
              <a:rPr lang="ru-RU" b="1" dirty="0">
                <a:solidFill>
                  <a:srgbClr val="534537"/>
                </a:solidFill>
                <a:latin typeface="Comic Sans MS" panose="030F0702030302020204" pitchFamily="66" charset="0"/>
              </a:rPr>
              <a:t>взрослым</a:t>
            </a:r>
            <a:r>
              <a:rPr lang="ru-RU" dirty="0">
                <a:solidFill>
                  <a:srgbClr val="534537"/>
                </a:solidFill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– по 5–10 </a:t>
            </a:r>
            <a:r>
              <a:rPr lang="ru-RU" dirty="0">
                <a:solidFill>
                  <a:srgbClr val="534537"/>
                </a:solidFill>
                <a:latin typeface="Comic Sans MS" panose="030F0702030302020204" pitchFamily="66" charset="0"/>
              </a:rPr>
              <a:t>драже в день утром и вечером </a:t>
            </a:r>
            <a:endParaRPr lang="ru-RU" dirty="0" smtClean="0">
              <a:solidFill>
                <a:srgbClr val="534537"/>
              </a:solidFill>
              <a:latin typeface="Comic Sans MS" panose="030F0702030302020204" pitchFamily="66" charset="0"/>
            </a:endParaRPr>
          </a:p>
          <a:p>
            <a:r>
              <a:rPr lang="ru-RU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за </a:t>
            </a:r>
            <a:r>
              <a:rPr lang="ru-RU" dirty="0">
                <a:solidFill>
                  <a:srgbClr val="534537"/>
                </a:solidFill>
                <a:latin typeface="Comic Sans MS" panose="030F0702030302020204" pitchFamily="66" charset="0"/>
              </a:rPr>
              <a:t>30 минут до еды.</a:t>
            </a:r>
          </a:p>
        </p:txBody>
      </p:sp>
    </p:spTree>
    <p:extLst>
      <p:ext uri="{BB962C8B-B14F-4D97-AF65-F5344CB8AC3E}">
        <p14:creationId xmlns="" xmlns:p14="http://schemas.microsoft.com/office/powerpoint/2010/main" val="31557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S:\ПРЕЗЕНТАЦИИ\витамама\Новая папка (2)\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" y="11707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705421"/>
            <a:ext cx="53976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Сироп для укрепления </a:t>
            </a:r>
            <a:endParaRPr lang="ru-RU" sz="3600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иммунитета 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103239"/>
            <a:ext cx="3744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Поддержка иммунитета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S:\ПРЕЗЕНТАЦИИ\витамама\Новая папка (2)\лого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43" t="84002" r="4500" b="4567"/>
          <a:stretch/>
        </p:blipFill>
        <p:spPr bwMode="auto">
          <a:xfrm>
            <a:off x="6198919" y="5759533"/>
            <a:ext cx="2565072" cy="783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19977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S:\ПРЕЗЕНТАЦИИ\витамама\Новая папка (2)\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14" y="1587"/>
            <a:ext cx="9142412" cy="6856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39905" y="1185714"/>
            <a:ext cx="374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Сироп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создан на основе натуральных экстрактов и ягодного сока, не содержит искусственных консервантов и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красителей.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 descr="S:\ПРЕЗЕНТАЦИИ\витамама\Новая папка (2)\лого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43" t="84002" r="4500" b="4567"/>
          <a:stretch/>
        </p:blipFill>
        <p:spPr bwMode="auto">
          <a:xfrm>
            <a:off x="6198919" y="5759533"/>
            <a:ext cx="2565072" cy="783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61177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S:\ПРЕЗЕНТАЦИИ\витамама\Новая папка (2)\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01"/>
            <a:ext cx="9142412" cy="6856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9592" y="548680"/>
            <a:ext cx="482453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Эхинацея помогает бороться 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   с инфекциями.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800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Плоды шиповника улучшают аппетит.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800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Чабрец оказывает успокаивающее и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актерицидное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действие.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800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Мать-и-мачеха обладает противокашлевым </a:t>
            </a: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    действием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S:\ПРЕЗЕНТАЦИИ\витамама\Новая папка (2)\лого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43" t="84002" r="4500" b="4567"/>
          <a:stretch/>
        </p:blipFill>
        <p:spPr bwMode="auto">
          <a:xfrm>
            <a:off x="6198919" y="5759533"/>
            <a:ext cx="2565072" cy="783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13164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:\ПРЕЗЕНТАЦИИ\витамама\Новая папка (2)\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91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9208" y="642004"/>
            <a:ext cx="53976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Сироп для укрепления </a:t>
            </a:r>
          </a:p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иммунитета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16017" y="2872640"/>
            <a:ext cx="34563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СПОСОБ ПРИМЕНЕНИЯ:</a:t>
            </a:r>
            <a:r>
              <a:rPr lang="ru-RU" sz="2000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 Принимать </a:t>
            </a:r>
            <a:r>
              <a:rPr lang="ru-RU" sz="2000" dirty="0">
                <a:solidFill>
                  <a:srgbClr val="534537"/>
                </a:solidFill>
                <a:latin typeface="Comic Sans MS" panose="030F0702030302020204" pitchFamily="66" charset="0"/>
              </a:rPr>
              <a:t>по 1 чайной ложке натощак 1-2 раза в день; можно разводить в теплой воде или чае.</a:t>
            </a:r>
          </a:p>
        </p:txBody>
      </p:sp>
      <p:pic>
        <p:nvPicPr>
          <p:cNvPr id="8" name="Picture 2" descr="S:\ПРЕЗЕНТАЦИИ\витамама\Новая папка (2)\лого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43" t="84002" r="4500" b="4567"/>
          <a:stretch/>
        </p:blipFill>
        <p:spPr bwMode="auto">
          <a:xfrm>
            <a:off x="6198919" y="5759533"/>
            <a:ext cx="2565072" cy="783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48684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ПРЕЗЕНТАЦИИ\витамама\Новая папка (2)\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72"/>
            <a:ext cx="9142413" cy="6856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805915"/>
            <a:ext cx="37657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11 основных витаминов 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для здорового роста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3786" y="1054477"/>
            <a:ext cx="4653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Драже «</a:t>
            </a:r>
            <a:r>
              <a:rPr lang="ru-RU" sz="36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Витаминка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»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S:\ПРЕЗЕНТАЦИИ\витамама\Новая папка (2)\лого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43" t="84002" r="4500" b="4567"/>
          <a:stretch/>
        </p:blipFill>
        <p:spPr bwMode="auto">
          <a:xfrm>
            <a:off x="6198919" y="5759533"/>
            <a:ext cx="2565072" cy="783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89375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:\ПРЕЗЕНТАЦИИ\витамама\Новая папка (2)\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836712"/>
            <a:ext cx="39245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Вкусное натуральное драже содержит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основные витамины и растительные экстракты для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полноценного роста и развития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ребенка и укрепления иммунитета.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S:\ПРЕЗЕНТАЦИИ\витамама\Новая папка (2)\лого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43" t="84002" r="4500" b="4567"/>
          <a:stretch/>
        </p:blipFill>
        <p:spPr bwMode="auto">
          <a:xfrm>
            <a:off x="6198919" y="5759533"/>
            <a:ext cx="2565072" cy="783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2155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ПРЕЗЕНТАЦИИ\витамама\Новая папка (2)\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5424"/>
            <a:ext cx="9142413" cy="6856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957" y="1052736"/>
            <a:ext cx="444809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Топинамбур и шиповник - природные стимуляторы иммунитета.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800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Витамины для роста: </a:t>
            </a:r>
          </a:p>
          <a:p>
            <a:pPr lvl="1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А, Е, С, D3, K1, В1, В2, В3, В6, B12, а также фолиевой и пантотеновой кислотами.</a:t>
            </a:r>
          </a:p>
        </p:txBody>
      </p:sp>
      <p:pic>
        <p:nvPicPr>
          <p:cNvPr id="8" name="Picture 2" descr="S:\ПРЕЗЕНТАЦИИ\витамама\Новая папка (2)\лого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43" t="84002" r="4500" b="4567"/>
          <a:stretch/>
        </p:blipFill>
        <p:spPr bwMode="auto">
          <a:xfrm>
            <a:off x="6198919" y="5759533"/>
            <a:ext cx="2565072" cy="783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40719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:\ПРЕЗЕНТАЦИИ\витамама\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6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6017" y="2872640"/>
            <a:ext cx="34563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СПОСОБ ПРИМЕНЕНИЯ:</a:t>
            </a:r>
            <a:r>
              <a:rPr lang="ru-RU" sz="2000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solidFill>
                  <a:srgbClr val="534537"/>
                </a:solidFill>
                <a:latin typeface="Comic Sans MS" panose="030F0702030302020204" pitchFamily="66" charset="0"/>
              </a:rPr>
              <a:t>детям</a:t>
            </a:r>
            <a:r>
              <a:rPr lang="ru-RU" sz="2000" dirty="0">
                <a:solidFill>
                  <a:srgbClr val="534537"/>
                </a:solidFill>
                <a:latin typeface="Comic Sans MS" panose="030F0702030302020204" pitchFamily="66" charset="0"/>
              </a:rPr>
              <a:t> принимать по 4 драже в день, </a:t>
            </a:r>
            <a:endParaRPr lang="ru-RU" sz="2000" dirty="0" smtClean="0">
              <a:solidFill>
                <a:srgbClr val="534537"/>
              </a:solidFill>
              <a:latin typeface="Comic Sans MS" panose="030F0702030302020204" pitchFamily="66" charset="0"/>
            </a:endParaRPr>
          </a:p>
          <a:p>
            <a:r>
              <a:rPr lang="ru-RU" sz="2000" b="1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взрослым </a:t>
            </a:r>
            <a:r>
              <a:rPr lang="ru-RU" sz="2000" dirty="0">
                <a:solidFill>
                  <a:srgbClr val="534537"/>
                </a:solidFill>
                <a:latin typeface="Comic Sans MS" panose="030F0702030302020204" pitchFamily="66" charset="0"/>
              </a:rPr>
              <a:t>– по 8 драже в день утром и вечером, за 30 минут до еды.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5082" y="789989"/>
            <a:ext cx="4653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Драже «</a:t>
            </a:r>
            <a:r>
              <a:rPr lang="ru-RU" sz="3600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Витаминка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»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3554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ПРЕЗЕНТАЦИИ\витамама\Новая папка (2)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71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2869" y="1671191"/>
            <a:ext cx="4075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Комплекс омега-3 кислот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923" y="956578"/>
            <a:ext cx="344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Золотая рыбка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 descr="S:\ПРЕЗЕНТАЦИИ\витамама\Новая папка (2)\лого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43" t="84002" r="4500" b="4567"/>
          <a:stretch/>
        </p:blipFill>
        <p:spPr bwMode="auto">
          <a:xfrm>
            <a:off x="6198919" y="5759533"/>
            <a:ext cx="2565072" cy="783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44208" y="332656"/>
            <a:ext cx="237626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СКОРО В ПРОДАЖЕ!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9375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S:\ПРЕЗЕНТАЦИИ\витамама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5" y="0"/>
            <a:ext cx="9152065" cy="6863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Здоровье детей – что может быть важнее?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264" y="1844824"/>
            <a:ext cx="4484920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Ребенку необходимы: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Двигательная активность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Развитие интеллекта 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Укрепление иммунной системы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3507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S:\ПРЕЗЕНТАЦИИ\витамама\Новая папка (2)\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1588"/>
            <a:ext cx="9142413" cy="6856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1471424"/>
            <a:ext cx="39245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Капсулы-рыбки содержат омега-3 кислоты и витамины необходимые для гармоничного развития ребёнка.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S:\ПРЕЗЕНТАЦИИ\витамама\Новая папка (2)\лого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43" t="84002" r="4500" b="4567"/>
          <a:stretch/>
        </p:blipFill>
        <p:spPr bwMode="auto">
          <a:xfrm>
            <a:off x="6198919" y="5759533"/>
            <a:ext cx="2565072" cy="783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2155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:\ПРЕЗЕНТАЦИИ\витамама\Новая папка (2)\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0907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9592" y="1059120"/>
            <a:ext cx="422286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Эйкозапентаеновая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и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докозогексаеновая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омега-3 кислоты для полноценного развития нервной и сердечно-сосудистой систем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800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Витамины для роста: </a:t>
            </a:r>
          </a:p>
          <a:p>
            <a:pPr lvl="1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Е,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D3</a:t>
            </a:r>
          </a:p>
        </p:txBody>
      </p:sp>
      <p:pic>
        <p:nvPicPr>
          <p:cNvPr id="8" name="Picture 2" descr="S:\ПРЕЗЕНТАЦИИ\витамама\Новая папка (2)\лого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43" t="84002" r="4500" b="4567"/>
          <a:stretch/>
        </p:blipFill>
        <p:spPr bwMode="auto">
          <a:xfrm>
            <a:off x="6198919" y="5759533"/>
            <a:ext cx="2565072" cy="783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40719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:\ПРЕЗЕНТАЦИИ\витамама\Новая папка (2)\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16017" y="2872640"/>
            <a:ext cx="345638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СПОСОБ ПРИМЕНЕНИЯ:</a:t>
            </a:r>
            <a:r>
              <a:rPr lang="ru-RU" sz="2000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детям от 3 лет</a:t>
            </a:r>
            <a:r>
              <a:rPr lang="ru-RU" sz="2000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 принимать </a:t>
            </a:r>
            <a:r>
              <a:rPr lang="ru-RU" sz="2000" dirty="0">
                <a:solidFill>
                  <a:srgbClr val="534537"/>
                </a:solidFill>
                <a:latin typeface="Comic Sans MS" panose="030F0702030302020204" pitchFamily="66" charset="0"/>
              </a:rPr>
              <a:t>по </a:t>
            </a:r>
            <a:r>
              <a:rPr lang="ru-RU" sz="2000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1 капсуле 2 раза </a:t>
            </a:r>
            <a:r>
              <a:rPr lang="ru-RU" sz="2000" dirty="0">
                <a:solidFill>
                  <a:srgbClr val="534537"/>
                </a:solidFill>
                <a:latin typeface="Comic Sans MS" panose="030F0702030302020204" pitchFamily="66" charset="0"/>
              </a:rPr>
              <a:t>в </a:t>
            </a:r>
            <a:r>
              <a:rPr lang="ru-RU" sz="2000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день во время еды</a:t>
            </a:r>
          </a:p>
          <a:p>
            <a:endParaRPr lang="ru-RU" sz="800" dirty="0" smtClean="0">
              <a:solidFill>
                <a:srgbClr val="534537"/>
              </a:solidFill>
              <a:latin typeface="Comic Sans MS" panose="030F0702030302020204" pitchFamily="66" charset="0"/>
            </a:endParaRPr>
          </a:p>
          <a:p>
            <a:r>
              <a:rPr lang="ru-RU" sz="2000" dirty="0" smtClean="0">
                <a:solidFill>
                  <a:srgbClr val="534537"/>
                </a:solidFill>
                <a:latin typeface="Comic Sans MS" panose="030F0702030302020204" pitchFamily="66" charset="0"/>
              </a:rPr>
              <a:t>(целиком или отделив хвост капсулы-рыбки и выдавив содержимое)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7824" y="836712"/>
            <a:ext cx="344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Золотая рыбка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3554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:\ПРЕЗЕНТАЦИИ\витамама\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4"/>
            <a:ext cx="9144000" cy="68576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12481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S:\ПРЕЗЕНТАЦИИ\витамама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"/>
            <a:ext cx="9144000" cy="68576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91680" y="673526"/>
            <a:ext cx="617443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«Сибирское здоровье» понимает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что 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нужно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вашему малышу.</a:t>
            </a:r>
          </a:p>
          <a:p>
            <a:pPr algn="ctr"/>
            <a:endParaRPr lang="ru-RU" sz="3600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Мы предлагаем 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натуральные продукты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для полноценного роста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и развития ребенка. </a:t>
            </a:r>
          </a:p>
        </p:txBody>
      </p:sp>
    </p:spTree>
    <p:extLst>
      <p:ext uri="{BB962C8B-B14F-4D97-AF65-F5344CB8AC3E}">
        <p14:creationId xmlns="" xmlns:p14="http://schemas.microsoft.com/office/powerpoint/2010/main" val="3329310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:\ПРЕЗЕНТАЦИИ\витамама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1052736"/>
            <a:ext cx="374441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ВитаМама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lvl="0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- адресное воздействие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lvl="0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- любимый вкус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lvl="0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- «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детская»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форма 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lvl="0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- натуральная польза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ru-RU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1721" y="4653136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Вкусно!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184" y="494116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Полезно!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2953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S:\ПРЕЗЕНТАЦИИ\витамама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" y="0"/>
            <a:ext cx="9144632" cy="6858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3018" y="980728"/>
            <a:ext cx="3316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ТОПИВИШКА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3835" y="1805915"/>
            <a:ext cx="23423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Д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ля сильного 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иммунитета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0" name="Picture 2" descr="S:\ПРЕЗЕНТАЦИИ\витамама\Новая папка (2)\лого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43" t="84002" r="4500" b="4567"/>
          <a:stretch/>
        </p:blipFill>
        <p:spPr bwMode="auto">
          <a:xfrm>
            <a:off x="6198919" y="5759533"/>
            <a:ext cx="2565072" cy="783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13663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:\ПРЕЗЕНТАЦИИ\витамама\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6" y="12689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21328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55575" y="1916832"/>
            <a:ext cx="41764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П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омогает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укрепить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иммунитет.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С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тимулирует рост полезной микрофлоры.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У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лучшает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минеральный 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  обмен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 костной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ткани.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1126485"/>
            <a:ext cx="3316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ТОПИВИШКА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9640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ПРЕЗЕНТАЦИИ\витамама\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"/>
            <a:ext cx="9144000" cy="68576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976660"/>
            <a:ext cx="37185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ИНУЛИН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–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это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органическое вещество, полисахарид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получаемый из корнеплодов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растений.</a:t>
            </a:r>
          </a:p>
          <a:p>
            <a:pPr algn="ctr"/>
            <a:endParaRPr lang="ru-RU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3771037"/>
            <a:ext cx="244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Источники инулина </a:t>
            </a:r>
          </a:p>
          <a:p>
            <a:pPr algn="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 «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Топивишке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»:</a:t>
            </a:r>
          </a:p>
          <a:p>
            <a:pPr algn="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– топинамбур </a:t>
            </a:r>
          </a:p>
          <a:p>
            <a:pPr algn="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– лопух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2623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:\ПРЕЗЕНТАЦИИ\витамама\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8" y="1588"/>
            <a:ext cx="9142413" cy="6856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03200" y="3868013"/>
            <a:ext cx="46612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ИНУЛИН ПОВЫШАЕТ ИММУНИТЕТ</a:t>
            </a:r>
          </a:p>
          <a:p>
            <a:endParaRPr lang="ru-RU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Ускоряет выведение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токсичных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веществ из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организма.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Подавляет развитие патогенных бактерий.</a:t>
            </a:r>
          </a:p>
          <a:p>
            <a:pPr marL="285750" indent="-285750">
              <a:buFontTx/>
              <a:buChar char="-"/>
            </a:pPr>
            <a:endParaRPr lang="ru-RU" i="1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ru-RU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ru-RU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7739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:\ПРЕЗЕНТАЦИИ\витамама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567"/>
            <a:ext cx="9142412" cy="6856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620688"/>
            <a:ext cx="31737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ИНУЛИН УЛУЧШАЕТ ОБМЕН ВЕЩЕСТВ 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И ПИЩЕВАРЕНИЕ</a:t>
            </a:r>
          </a:p>
          <a:p>
            <a:endParaRPr lang="ru-RU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– «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П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ища» для полезных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бифидобактерий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 стимулирует их рост в кишечнике.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С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нижает уровень холестерина в крови.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У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лучшает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углеводный и липидный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метаболизм.</a:t>
            </a:r>
          </a:p>
          <a:p>
            <a:endParaRPr lang="ru-RU" dirty="0" smtClean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ru-RU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521385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14 дней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приема инулина дают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10-кратный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рост 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полезной микрофлоры</a:t>
            </a:r>
          </a:p>
        </p:txBody>
      </p:sp>
    </p:spTree>
    <p:extLst>
      <p:ext uri="{BB962C8B-B14F-4D97-AF65-F5344CB8AC3E}">
        <p14:creationId xmlns="" xmlns:p14="http://schemas.microsoft.com/office/powerpoint/2010/main" val="36063542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702</Words>
  <Application>Microsoft Office PowerPoint</Application>
  <PresentationFormat>Экран (4:3)</PresentationFormat>
  <Paragraphs>108</Paragraphs>
  <Slides>23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Здоровье детей – что может быть важнее?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Витамама</dc:title>
  <dc:creator>Абдулсатарова Мария Владимировна</dc:creator>
  <cp:lastModifiedBy>volozhanina.mo</cp:lastModifiedBy>
  <cp:revision>56</cp:revision>
  <dcterms:created xsi:type="dcterms:W3CDTF">2014-08-15T03:28:47Z</dcterms:created>
  <dcterms:modified xsi:type="dcterms:W3CDTF">2019-02-06T10:53:35Z</dcterms:modified>
</cp:coreProperties>
</file>